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683" r:id="rId2"/>
  </p:sldMasterIdLst>
  <p:notesMasterIdLst>
    <p:notesMasterId r:id="rId54"/>
  </p:notesMasterIdLst>
  <p:sldIdLst>
    <p:sldId id="356" r:id="rId3"/>
    <p:sldId id="307" r:id="rId4"/>
    <p:sldId id="308" r:id="rId5"/>
    <p:sldId id="368" r:id="rId6"/>
    <p:sldId id="369" r:id="rId7"/>
    <p:sldId id="352" r:id="rId8"/>
    <p:sldId id="259" r:id="rId9"/>
    <p:sldId id="353" r:id="rId10"/>
    <p:sldId id="310" r:id="rId11"/>
    <p:sldId id="311" r:id="rId12"/>
    <p:sldId id="312" r:id="rId13"/>
    <p:sldId id="327" r:id="rId14"/>
    <p:sldId id="329" r:id="rId15"/>
    <p:sldId id="320" r:id="rId16"/>
    <p:sldId id="325" r:id="rId17"/>
    <p:sldId id="331" r:id="rId18"/>
    <p:sldId id="344" r:id="rId19"/>
    <p:sldId id="345" r:id="rId20"/>
    <p:sldId id="346" r:id="rId21"/>
    <p:sldId id="313" r:id="rId22"/>
    <p:sldId id="314" r:id="rId23"/>
    <p:sldId id="315" r:id="rId24"/>
    <p:sldId id="316" r:id="rId25"/>
    <p:sldId id="317" r:id="rId26"/>
    <p:sldId id="343" r:id="rId27"/>
    <p:sldId id="367" r:id="rId28"/>
    <p:sldId id="318" r:id="rId29"/>
    <p:sldId id="332" r:id="rId30"/>
    <p:sldId id="334" r:id="rId31"/>
    <p:sldId id="335" r:id="rId32"/>
    <p:sldId id="333" r:id="rId33"/>
    <p:sldId id="336" r:id="rId34"/>
    <p:sldId id="350" r:id="rId35"/>
    <p:sldId id="357" r:id="rId36"/>
    <p:sldId id="358" r:id="rId37"/>
    <p:sldId id="359" r:id="rId38"/>
    <p:sldId id="360" r:id="rId39"/>
    <p:sldId id="361" r:id="rId40"/>
    <p:sldId id="362" r:id="rId41"/>
    <p:sldId id="363" r:id="rId42"/>
    <p:sldId id="364" r:id="rId43"/>
    <p:sldId id="365" r:id="rId44"/>
    <p:sldId id="366" r:id="rId45"/>
    <p:sldId id="337" r:id="rId46"/>
    <p:sldId id="338" r:id="rId47"/>
    <p:sldId id="342" r:id="rId48"/>
    <p:sldId id="339" r:id="rId49"/>
    <p:sldId id="340" r:id="rId50"/>
    <p:sldId id="341" r:id="rId51"/>
    <p:sldId id="348" r:id="rId52"/>
    <p:sldId id="349"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8D3FEB-CDD8-4F80-AF3C-2D7AA93980BA}">
  <a:tblStyle styleId="{218D3FEB-CDD8-4F80-AF3C-2D7AA93980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718955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0f1f795cd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0f1f795cd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34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70f1f795cd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70f1f795cd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302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70f1f795cd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70f1f795cd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79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6ea6e0f06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6ea6e0f06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67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6ea6e0f06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6ea6e0f06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447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448ec390c_6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448ec390c_6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59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rot="391151">
            <a:off x="5855051" y="-44364"/>
            <a:ext cx="3599018" cy="1290927"/>
          </a:xfrm>
          <a:custGeom>
            <a:avLst/>
            <a:gdLst/>
            <a:ahLst/>
            <a:cxnLst/>
            <a:rect l="l" t="t" r="r" b="b"/>
            <a:pathLst>
              <a:path w="135304" h="48532" extrusionOk="0">
                <a:moveTo>
                  <a:pt x="15360" y="0"/>
                </a:moveTo>
                <a:cubicBezTo>
                  <a:pt x="4729" y="3190"/>
                  <a:pt x="-5930" y="26512"/>
                  <a:pt x="4071" y="31327"/>
                </a:cubicBezTo>
                <a:cubicBezTo>
                  <a:pt x="15728" y="36940"/>
                  <a:pt x="30668" y="28358"/>
                  <a:pt x="41606" y="21449"/>
                </a:cubicBezTo>
                <a:cubicBezTo>
                  <a:pt x="46689" y="18238"/>
                  <a:pt x="53538" y="11904"/>
                  <a:pt x="58540" y="15240"/>
                </a:cubicBezTo>
                <a:cubicBezTo>
                  <a:pt x="67690" y="21342"/>
                  <a:pt x="42079" y="44536"/>
                  <a:pt x="52613" y="47696"/>
                </a:cubicBezTo>
                <a:cubicBezTo>
                  <a:pt x="64984" y="51408"/>
                  <a:pt x="78020" y="41201"/>
                  <a:pt x="89020" y="34431"/>
                </a:cubicBezTo>
                <a:cubicBezTo>
                  <a:pt x="96646" y="29738"/>
                  <a:pt x="105926" y="28517"/>
                  <a:pt x="114420" y="25682"/>
                </a:cubicBezTo>
                <a:cubicBezTo>
                  <a:pt x="119376" y="24028"/>
                  <a:pt x="124703" y="20363"/>
                  <a:pt x="129660" y="22014"/>
                </a:cubicBezTo>
                <a:cubicBezTo>
                  <a:pt x="132952" y="23111"/>
                  <a:pt x="132850" y="28308"/>
                  <a:pt x="135304" y="30762"/>
                </a:cubicBezTo>
              </a:path>
            </a:pathLst>
          </a:custGeom>
          <a:noFill/>
          <a:ln w="38100" cap="flat" cmpd="sng">
            <a:solidFill>
              <a:schemeClr val="accent4"/>
            </a:solidFill>
            <a:prstDash val="dash"/>
            <a:round/>
            <a:headEnd type="none" w="med" len="med"/>
            <a:tailEnd type="none" w="med" len="med"/>
          </a:ln>
        </p:spPr>
      </p:sp>
      <p:sp>
        <p:nvSpPr>
          <p:cNvPr id="23" name="Google Shape;23;p4"/>
          <p:cNvSpPr txBox="1">
            <a:spLocks noGrp="1"/>
          </p:cNvSpPr>
          <p:nvPr>
            <p:ph type="title"/>
          </p:nvPr>
        </p:nvSpPr>
        <p:spPr>
          <a:xfrm>
            <a:off x="583849" y="489050"/>
            <a:ext cx="7968600" cy="5727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a:endParaRPr/>
          </a:p>
        </p:txBody>
      </p:sp>
      <p:sp>
        <p:nvSpPr>
          <p:cNvPr id="24" name="Google Shape;24;p4"/>
          <p:cNvSpPr txBox="1">
            <a:spLocks noGrp="1"/>
          </p:cNvSpPr>
          <p:nvPr>
            <p:ph type="body" idx="1"/>
          </p:nvPr>
        </p:nvSpPr>
        <p:spPr>
          <a:xfrm>
            <a:off x="614425" y="1446325"/>
            <a:ext cx="7919400" cy="28311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Char char="●"/>
              <a:defRPr sz="1050">
                <a:solidFill>
                  <a:srgbClr val="000000"/>
                </a:solidFill>
              </a:defRPr>
            </a:lvl1pPr>
            <a:lvl2pPr marL="914400" lvl="1" indent="-317500">
              <a:spcBef>
                <a:spcPts val="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DB83-04F0-4EA5-A7DF-1EB32452DEF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0610ECA-4DE6-4FEE-8799-F6985AB8FAD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5C325DB-178A-4BAD-91A2-C4E63B8BBEAC}"/>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5" name="Footer Placeholder 4">
            <a:extLst>
              <a:ext uri="{FF2B5EF4-FFF2-40B4-BE49-F238E27FC236}">
                <a16:creationId xmlns:a16="http://schemas.microsoft.com/office/drawing/2014/main" id="{6AE6324C-2F16-487F-A31E-528C28A84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DAF92-99BF-477A-B381-45FDF6FC704F}"/>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192210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82539-0FEE-43EB-9903-1E45FD859D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058CC-00E6-445D-AD64-316C821F1C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9BB3A-D9E7-4F90-96B4-0555D84647A6}"/>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5" name="Footer Placeholder 4">
            <a:extLst>
              <a:ext uri="{FF2B5EF4-FFF2-40B4-BE49-F238E27FC236}">
                <a16:creationId xmlns:a16="http://schemas.microsoft.com/office/drawing/2014/main" id="{1550A364-9EA6-41CD-AB93-D862219F2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5EF1A-C44D-4C50-9F5C-62F26DC3D603}"/>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3519674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3084-2D46-48B1-90C8-4E047A58F48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25E8CB2-FBA1-47AF-B19E-2427418B3C9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18A959-3D42-43AD-8474-FCD774C12543}"/>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5" name="Footer Placeholder 4">
            <a:extLst>
              <a:ext uri="{FF2B5EF4-FFF2-40B4-BE49-F238E27FC236}">
                <a16:creationId xmlns:a16="http://schemas.microsoft.com/office/drawing/2014/main" id="{C0C1A9A4-ABCE-4182-8A63-451A87082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BFE3C-7955-43AB-A7BA-8CBFD285DF83}"/>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300988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1E1E9-3F9D-4A21-88CA-C443C524E4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C2ECC-A96A-4ACB-83FF-F5EFCFCA2A2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CBCF89-9F19-4904-912B-DBE2F2E940C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41956-0B80-49C9-9D67-B92C7162C672}"/>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6" name="Footer Placeholder 5">
            <a:extLst>
              <a:ext uri="{FF2B5EF4-FFF2-40B4-BE49-F238E27FC236}">
                <a16:creationId xmlns:a16="http://schemas.microsoft.com/office/drawing/2014/main" id="{0F5647C0-92B2-4E22-AA2C-044FA0C08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C037F-D580-4A5C-882A-20A7C360F6FB}"/>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2027727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0D14-1BA6-4BAA-AD5A-5B301C399E2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8D664D-5E34-4642-8C51-1BD179C633C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F72A104-F8A3-43C7-8936-9AD8800E7232}"/>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1D4A4E-A995-4B79-92E9-EB5DF284688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D6BF14A-E3BC-4F87-A05C-6D789F8214F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824632-9E4D-4D82-9332-29F0FC81938D}"/>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8" name="Footer Placeholder 7">
            <a:extLst>
              <a:ext uri="{FF2B5EF4-FFF2-40B4-BE49-F238E27FC236}">
                <a16:creationId xmlns:a16="http://schemas.microsoft.com/office/drawing/2014/main" id="{B6F3D11C-2071-4410-A763-4787DD5E96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87E6C6-D5F0-424E-9D33-D77BE5CB1E27}"/>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2361067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CCBA-70A5-4F7D-A1D8-393BC78E8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D2D9E8-8F21-438E-A4C9-CE25EEC70D3F}"/>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4" name="Footer Placeholder 3">
            <a:extLst>
              <a:ext uri="{FF2B5EF4-FFF2-40B4-BE49-F238E27FC236}">
                <a16:creationId xmlns:a16="http://schemas.microsoft.com/office/drawing/2014/main" id="{5F6B113C-DEDC-462E-94F4-20EBAC850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0B48EC-C00A-42BA-BD8A-EED1A7024464}"/>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1210188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B7A65-9167-40D4-801A-804202EC138D}"/>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3" name="Footer Placeholder 2">
            <a:extLst>
              <a:ext uri="{FF2B5EF4-FFF2-40B4-BE49-F238E27FC236}">
                <a16:creationId xmlns:a16="http://schemas.microsoft.com/office/drawing/2014/main" id="{3615D413-4D8E-49A9-BF05-B629D34050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9709EE-87C6-45AE-A83B-37E3BB2C0013}"/>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2695605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5611B-4F41-4114-817A-2E597E8805A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77E4921-80A8-4986-B33B-31E672C80EA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F4DE93-41DF-4511-8107-71FB9D45D1F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D4F53E3-6751-4D98-B66E-DC66769030E6}"/>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6" name="Footer Placeholder 5">
            <a:extLst>
              <a:ext uri="{FF2B5EF4-FFF2-40B4-BE49-F238E27FC236}">
                <a16:creationId xmlns:a16="http://schemas.microsoft.com/office/drawing/2014/main" id="{BBBC0886-B890-43E8-843D-38EE2F7851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BA1B7-582C-441E-88EE-3612ACDB6BDB}"/>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770382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2A35-D952-475B-951B-0D621E950CF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6229B4C-5209-45A7-AA6B-806D93B72A8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E1D0F5B-D3F2-4C32-98F6-9296A2796FC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CBABD96-1114-4C7B-9F19-C240040EAFF5}"/>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6" name="Footer Placeholder 5">
            <a:extLst>
              <a:ext uri="{FF2B5EF4-FFF2-40B4-BE49-F238E27FC236}">
                <a16:creationId xmlns:a16="http://schemas.microsoft.com/office/drawing/2014/main" id="{8C90E42C-D807-4AF4-BBE1-5665831088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C64A91-DAB4-4352-A2D5-DEB655C86EEC}"/>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26479715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628E-7BC3-4C0C-9DDA-E3ACDEA103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F9A2A6-E684-49F6-A9B2-BBC2E51F67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E8D50-1E27-4821-B010-5BEDFF7F3162}"/>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5" name="Footer Placeholder 4">
            <a:extLst>
              <a:ext uri="{FF2B5EF4-FFF2-40B4-BE49-F238E27FC236}">
                <a16:creationId xmlns:a16="http://schemas.microsoft.com/office/drawing/2014/main" id="{40F56AB4-4871-45C3-9559-9AE6988B6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366E1-90E4-4BC1-A31C-44F65374E025}"/>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1672955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p:nvPr/>
        </p:nvSpPr>
        <p:spPr>
          <a:xfrm rot="120236">
            <a:off x="4522215" y="-63938"/>
            <a:ext cx="4727107" cy="1278646"/>
          </a:xfrm>
          <a:custGeom>
            <a:avLst/>
            <a:gdLst/>
            <a:ahLst/>
            <a:cxnLst/>
            <a:rect l="l" t="t" r="r" b="b"/>
            <a:pathLst>
              <a:path w="182649" h="63284" extrusionOk="0">
                <a:moveTo>
                  <a:pt x="182649" y="2302"/>
                </a:moveTo>
                <a:cubicBezTo>
                  <a:pt x="179506" y="-1888"/>
                  <a:pt x="172180" y="979"/>
                  <a:pt x="166960" y="1414"/>
                </a:cubicBezTo>
                <a:cubicBezTo>
                  <a:pt x="159029" y="2075"/>
                  <a:pt x="149794" y="2892"/>
                  <a:pt x="144166" y="8519"/>
                </a:cubicBezTo>
                <a:cubicBezTo>
                  <a:pt x="130652" y="22029"/>
                  <a:pt x="136093" y="51480"/>
                  <a:pt x="119003" y="60028"/>
                </a:cubicBezTo>
                <a:cubicBezTo>
                  <a:pt x="109695" y="64684"/>
                  <a:pt x="96245" y="63313"/>
                  <a:pt x="87920" y="57067"/>
                </a:cubicBezTo>
                <a:cubicBezTo>
                  <a:pt x="78959" y="50344"/>
                  <a:pt x="70296" y="41186"/>
                  <a:pt x="59205" y="39602"/>
                </a:cubicBezTo>
                <a:cubicBezTo>
                  <a:pt x="38163" y="36597"/>
                  <a:pt x="20164" y="56563"/>
                  <a:pt x="0" y="63284"/>
                </a:cubicBezTo>
              </a:path>
            </a:pathLst>
          </a:custGeom>
          <a:noFill/>
          <a:ln w="38100" cap="flat" cmpd="sng">
            <a:solidFill>
              <a:schemeClr val="accent4"/>
            </a:solidFill>
            <a:prstDash val="dash"/>
            <a:round/>
            <a:headEnd type="none" w="med" len="med"/>
            <a:tailEnd type="oval" w="med" len="med"/>
          </a:ln>
        </p:spPr>
      </p:sp>
      <p:sp>
        <p:nvSpPr>
          <p:cNvPr id="34" name="Google Shape;34;p7"/>
          <p:cNvSpPr txBox="1">
            <a:spLocks noGrp="1"/>
          </p:cNvSpPr>
          <p:nvPr>
            <p:ph type="title"/>
          </p:nvPr>
        </p:nvSpPr>
        <p:spPr>
          <a:xfrm>
            <a:off x="5313600" y="2515675"/>
            <a:ext cx="2375700" cy="666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4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5313600" y="3088925"/>
            <a:ext cx="2375700" cy="9123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solidFill>
                  <a:schemeClr val="dk1"/>
                </a:solidFill>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0C62D0-4B1F-4315-ABB6-A614A63E0F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9D9BA9-0A93-4676-926E-E0131ABCC02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ED6E2-BFF2-4869-BEDE-D184E849EFCD}"/>
              </a:ext>
            </a:extLst>
          </p:cNvPr>
          <p:cNvSpPr>
            <a:spLocks noGrp="1"/>
          </p:cNvSpPr>
          <p:nvPr>
            <p:ph type="dt" sz="half" idx="10"/>
          </p:nvPr>
        </p:nvSpPr>
        <p:spPr/>
        <p:txBody>
          <a:bodyPr/>
          <a:lstStyle/>
          <a:p>
            <a:fld id="{9E7F71EE-B4AB-42C5-8E88-D4FF2325732C}" type="datetimeFigureOut">
              <a:rPr lang="en-US" smtClean="0"/>
              <a:t>7/30/2021</a:t>
            </a:fld>
            <a:endParaRPr lang="en-US"/>
          </a:p>
        </p:txBody>
      </p:sp>
      <p:sp>
        <p:nvSpPr>
          <p:cNvPr id="5" name="Footer Placeholder 4">
            <a:extLst>
              <a:ext uri="{FF2B5EF4-FFF2-40B4-BE49-F238E27FC236}">
                <a16:creationId xmlns:a16="http://schemas.microsoft.com/office/drawing/2014/main" id="{95092757-6EF4-4D3F-8B02-6D278B51C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35286-9C50-46F1-A6BC-C7E761ACF4EB}"/>
              </a:ext>
            </a:extLst>
          </p:cNvPr>
          <p:cNvSpPr>
            <a:spLocks noGrp="1"/>
          </p:cNvSpPr>
          <p:nvPr>
            <p:ph type="sldNum" sz="quarter" idx="12"/>
          </p:nvPr>
        </p:nvSpPr>
        <p:spPr/>
        <p:txBody>
          <a:bodyPr/>
          <a:lstStyle/>
          <a:p>
            <a:fld id="{33C780E6-58A8-435F-9576-381DB88371A9}" type="slidenum">
              <a:rPr lang="en-US" smtClean="0"/>
              <a:t>‹#›</a:t>
            </a:fld>
            <a:endParaRPr lang="en-US"/>
          </a:p>
        </p:txBody>
      </p:sp>
    </p:spTree>
    <p:extLst>
      <p:ext uri="{BB962C8B-B14F-4D97-AF65-F5344CB8AC3E}">
        <p14:creationId xmlns:p14="http://schemas.microsoft.com/office/powerpoint/2010/main" val="125771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47"/>
        <p:cNvGrpSpPr/>
        <p:nvPr/>
      </p:nvGrpSpPr>
      <p:grpSpPr>
        <a:xfrm>
          <a:off x="0" y="0"/>
          <a:ext cx="0" cy="0"/>
          <a:chOff x="0" y="0"/>
          <a:chExt cx="0" cy="0"/>
        </a:xfrm>
      </p:grpSpPr>
      <p:sp>
        <p:nvSpPr>
          <p:cNvPr id="148" name="Google Shape;148;p22"/>
          <p:cNvSpPr txBox="1">
            <a:spLocks noGrp="1"/>
          </p:cNvSpPr>
          <p:nvPr>
            <p:ph type="subTitle" idx="1"/>
          </p:nvPr>
        </p:nvSpPr>
        <p:spPr>
          <a:xfrm>
            <a:off x="1942208" y="4103663"/>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22"/>
          <p:cNvSpPr txBox="1">
            <a:spLocks noGrp="1"/>
          </p:cNvSpPr>
          <p:nvPr>
            <p:ph type="subTitle" idx="2"/>
          </p:nvPr>
        </p:nvSpPr>
        <p:spPr>
          <a:xfrm>
            <a:off x="4831583" y="4103663"/>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0" name="Google Shape;150;p22"/>
          <p:cNvSpPr txBox="1">
            <a:spLocks noGrp="1"/>
          </p:cNvSpPr>
          <p:nvPr>
            <p:ph type="title" hasCustomPrompt="1"/>
          </p:nvPr>
        </p:nvSpPr>
        <p:spPr>
          <a:xfrm>
            <a:off x="2348913" y="1496639"/>
            <a:ext cx="15498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1" name="Google Shape;151;p22"/>
          <p:cNvSpPr txBox="1">
            <a:spLocks noGrp="1"/>
          </p:cNvSpPr>
          <p:nvPr>
            <p:ph type="title" idx="3" hasCustomPrompt="1"/>
          </p:nvPr>
        </p:nvSpPr>
        <p:spPr>
          <a:xfrm>
            <a:off x="5242306" y="1529228"/>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2" name="Google Shape;152;p22"/>
          <p:cNvSpPr txBox="1">
            <a:spLocks noGrp="1"/>
          </p:cNvSpPr>
          <p:nvPr>
            <p:ph type="title" idx="4" hasCustomPrompt="1"/>
          </p:nvPr>
        </p:nvSpPr>
        <p:spPr>
          <a:xfrm>
            <a:off x="2349156" y="3227857"/>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3" name="Google Shape;153;p22"/>
          <p:cNvSpPr txBox="1">
            <a:spLocks noGrp="1"/>
          </p:cNvSpPr>
          <p:nvPr>
            <p:ph type="title" idx="5" hasCustomPrompt="1"/>
          </p:nvPr>
        </p:nvSpPr>
        <p:spPr>
          <a:xfrm>
            <a:off x="5242549" y="3227857"/>
            <a:ext cx="15498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4" name="Google Shape;154;p22"/>
          <p:cNvSpPr txBox="1">
            <a:spLocks noGrp="1"/>
          </p:cNvSpPr>
          <p:nvPr>
            <p:ph type="subTitle" idx="6"/>
          </p:nvPr>
        </p:nvSpPr>
        <p:spPr>
          <a:xfrm>
            <a:off x="1822938" y="1975720"/>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55" name="Google Shape;155;p22"/>
          <p:cNvSpPr txBox="1">
            <a:spLocks noGrp="1"/>
          </p:cNvSpPr>
          <p:nvPr>
            <p:ph type="subTitle" idx="7"/>
          </p:nvPr>
        </p:nvSpPr>
        <p:spPr>
          <a:xfrm>
            <a:off x="4743438" y="1975720"/>
            <a:ext cx="25401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56" name="Google Shape;156;p22"/>
          <p:cNvSpPr txBox="1">
            <a:spLocks noGrp="1"/>
          </p:cNvSpPr>
          <p:nvPr>
            <p:ph type="subTitle" idx="8"/>
          </p:nvPr>
        </p:nvSpPr>
        <p:spPr>
          <a:xfrm>
            <a:off x="4719863" y="3678413"/>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57" name="Google Shape;157;p22"/>
          <p:cNvSpPr txBox="1">
            <a:spLocks noGrp="1"/>
          </p:cNvSpPr>
          <p:nvPr>
            <p:ph type="subTitle" idx="9"/>
          </p:nvPr>
        </p:nvSpPr>
        <p:spPr>
          <a:xfrm>
            <a:off x="1941183" y="2398042"/>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8" name="Google Shape;158;p22"/>
          <p:cNvSpPr txBox="1">
            <a:spLocks noGrp="1"/>
          </p:cNvSpPr>
          <p:nvPr>
            <p:ph type="subTitle" idx="13"/>
          </p:nvPr>
        </p:nvSpPr>
        <p:spPr>
          <a:xfrm>
            <a:off x="4835583" y="2398042"/>
            <a:ext cx="2363700" cy="49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9" name="Google Shape;159;p22"/>
          <p:cNvSpPr txBox="1">
            <a:spLocks noGrp="1"/>
          </p:cNvSpPr>
          <p:nvPr>
            <p:ph type="subTitle" idx="14"/>
          </p:nvPr>
        </p:nvSpPr>
        <p:spPr>
          <a:xfrm>
            <a:off x="1821938" y="3678413"/>
            <a:ext cx="26022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1pPr>
            <a:lvl2pPr lvl="1"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2pPr>
            <a:lvl3pPr lvl="2"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3pPr>
            <a:lvl4pPr lvl="3"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4pPr>
            <a:lvl5pPr lvl="4"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5pPr>
            <a:lvl6pPr lvl="5"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6pPr>
            <a:lvl7pPr lvl="6"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7pPr>
            <a:lvl8pPr lvl="7"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8pPr>
            <a:lvl9pPr lvl="8" algn="ctr" rtl="0">
              <a:lnSpc>
                <a:spcPct val="100000"/>
              </a:lnSpc>
              <a:spcBef>
                <a:spcPts val="0"/>
              </a:spcBef>
              <a:spcAft>
                <a:spcPts val="0"/>
              </a:spcAft>
              <a:buNone/>
              <a:defRPr sz="2500">
                <a:solidFill>
                  <a:schemeClr val="accent1"/>
                </a:solidFill>
                <a:latin typeface="Just Another Hand"/>
                <a:ea typeface="Just Another Hand"/>
                <a:cs typeface="Just Another Hand"/>
                <a:sym typeface="Just Another Hand"/>
              </a:defRPr>
            </a:lvl9pPr>
          </a:lstStyle>
          <a:p>
            <a:endParaRPr/>
          </a:p>
        </p:txBody>
      </p:sp>
      <p:sp>
        <p:nvSpPr>
          <p:cNvPr id="160" name="Google Shape;160;p22"/>
          <p:cNvSpPr txBox="1">
            <a:spLocks noGrp="1"/>
          </p:cNvSpPr>
          <p:nvPr>
            <p:ph type="title" idx="15"/>
          </p:nvPr>
        </p:nvSpPr>
        <p:spPr>
          <a:xfrm>
            <a:off x="583849" y="485000"/>
            <a:ext cx="796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1" name="Google Shape;161;p22"/>
          <p:cNvSpPr/>
          <p:nvPr/>
        </p:nvSpPr>
        <p:spPr>
          <a:xfrm rot="395521">
            <a:off x="5106136" y="-114285"/>
            <a:ext cx="4323649" cy="2396077"/>
          </a:xfrm>
          <a:custGeom>
            <a:avLst/>
            <a:gdLst/>
            <a:ahLst/>
            <a:cxnLst/>
            <a:rect l="l" t="t" r="r" b="b"/>
            <a:pathLst>
              <a:path w="172944" h="95842" extrusionOk="0">
                <a:moveTo>
                  <a:pt x="1494" y="0"/>
                </a:moveTo>
                <a:cubicBezTo>
                  <a:pt x="-221" y="10291"/>
                  <a:pt x="-1267" y="21910"/>
                  <a:pt x="3399" y="31242"/>
                </a:cubicBezTo>
                <a:cubicBezTo>
                  <a:pt x="7085" y="38614"/>
                  <a:pt x="15914" y="43231"/>
                  <a:pt x="23973" y="44958"/>
                </a:cubicBezTo>
                <a:cubicBezTo>
                  <a:pt x="35431" y="47413"/>
                  <a:pt x="47909" y="45996"/>
                  <a:pt x="59025" y="42291"/>
                </a:cubicBezTo>
                <a:cubicBezTo>
                  <a:pt x="70906" y="38331"/>
                  <a:pt x="84992" y="32852"/>
                  <a:pt x="96363" y="38100"/>
                </a:cubicBezTo>
                <a:cubicBezTo>
                  <a:pt x="101993" y="40699"/>
                  <a:pt x="108830" y="43222"/>
                  <a:pt x="111603" y="48768"/>
                </a:cubicBezTo>
                <a:cubicBezTo>
                  <a:pt x="117194" y="59949"/>
                  <a:pt x="117022" y="74145"/>
                  <a:pt x="124938" y="83820"/>
                </a:cubicBezTo>
                <a:cubicBezTo>
                  <a:pt x="135133" y="96281"/>
                  <a:pt x="161559" y="100539"/>
                  <a:pt x="172944" y="89154"/>
                </a:cubicBezTo>
              </a:path>
            </a:pathLst>
          </a:custGeom>
          <a:noFill/>
          <a:ln w="38100" cap="flat" cmpd="sng">
            <a:solidFill>
              <a:schemeClr val="accent4"/>
            </a:solidFill>
            <a:prstDash val="dash"/>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One Column 1">
  <p:cSld name="CUSTOM_11">
    <p:spTree>
      <p:nvGrpSpPr>
        <p:cNvPr id="1" name="Shape 172"/>
        <p:cNvGrpSpPr/>
        <p:nvPr/>
      </p:nvGrpSpPr>
      <p:grpSpPr>
        <a:xfrm>
          <a:off x="0" y="0"/>
          <a:ext cx="0" cy="0"/>
          <a:chOff x="0" y="0"/>
          <a:chExt cx="0" cy="0"/>
        </a:xfrm>
      </p:grpSpPr>
      <p:sp>
        <p:nvSpPr>
          <p:cNvPr id="173" name="Google Shape;173;p24"/>
          <p:cNvSpPr/>
          <p:nvPr/>
        </p:nvSpPr>
        <p:spPr>
          <a:xfrm rot="515571">
            <a:off x="99533" y="102554"/>
            <a:ext cx="4502900" cy="963188"/>
          </a:xfrm>
          <a:custGeom>
            <a:avLst/>
            <a:gdLst/>
            <a:ahLst/>
            <a:cxnLst/>
            <a:rect l="l" t="t" r="r" b="b"/>
            <a:pathLst>
              <a:path w="167256" h="68653" extrusionOk="0">
                <a:moveTo>
                  <a:pt x="0" y="8559"/>
                </a:moveTo>
                <a:cubicBezTo>
                  <a:pt x="9262" y="840"/>
                  <a:pt x="25941" y="-3386"/>
                  <a:pt x="35819" y="3527"/>
                </a:cubicBezTo>
                <a:cubicBezTo>
                  <a:pt x="49192" y="12887"/>
                  <a:pt x="53916" y="31634"/>
                  <a:pt x="67198" y="41122"/>
                </a:cubicBezTo>
                <a:cubicBezTo>
                  <a:pt x="76683" y="47898"/>
                  <a:pt x="89606" y="49799"/>
                  <a:pt x="101242" y="49115"/>
                </a:cubicBezTo>
                <a:cubicBezTo>
                  <a:pt x="109145" y="48650"/>
                  <a:pt x="116781" y="43925"/>
                  <a:pt x="124628" y="44971"/>
                </a:cubicBezTo>
                <a:cubicBezTo>
                  <a:pt x="135126" y="46371"/>
                  <a:pt x="144370" y="53108"/>
                  <a:pt x="153047" y="59180"/>
                </a:cubicBezTo>
                <a:cubicBezTo>
                  <a:pt x="157711" y="62444"/>
                  <a:pt x="161564" y="68653"/>
                  <a:pt x="167256" y="68653"/>
                </a:cubicBezTo>
              </a:path>
            </a:pathLst>
          </a:custGeom>
          <a:noFill/>
          <a:ln w="38100" cap="flat" cmpd="sng">
            <a:solidFill>
              <a:schemeClr val="accent4"/>
            </a:solidFill>
            <a:prstDash val="dash"/>
            <a:round/>
            <a:headEnd type="none" w="med" len="med"/>
            <a:tailEnd type="oval" w="med" len="med"/>
          </a:ln>
        </p:spPr>
      </p:sp>
      <p:sp>
        <p:nvSpPr>
          <p:cNvPr id="174" name="Google Shape;174;p24"/>
          <p:cNvSpPr txBox="1">
            <a:spLocks noGrp="1"/>
          </p:cNvSpPr>
          <p:nvPr>
            <p:ph type="title"/>
          </p:nvPr>
        </p:nvSpPr>
        <p:spPr>
          <a:xfrm>
            <a:off x="1505625" y="2515675"/>
            <a:ext cx="2375700" cy="6660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SzPts val="4000"/>
              <a:buNone/>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175" name="Google Shape;175;p24"/>
          <p:cNvSpPr txBox="1">
            <a:spLocks noGrp="1"/>
          </p:cNvSpPr>
          <p:nvPr>
            <p:ph type="body" idx="1"/>
          </p:nvPr>
        </p:nvSpPr>
        <p:spPr>
          <a:xfrm>
            <a:off x="1505575" y="3088925"/>
            <a:ext cx="2375700" cy="912300"/>
          </a:xfrm>
          <a:prstGeom prst="rect">
            <a:avLst/>
          </a:prstGeom>
          <a:noFill/>
        </p:spPr>
        <p:txBody>
          <a:bodyPr spcFirstLastPara="1" wrap="square" lIns="91425" tIns="91425" rIns="91425" bIns="91425" anchor="t" anchorCtr="0">
            <a:noAutofit/>
          </a:bodyPr>
          <a:lstStyle>
            <a:lvl1pPr marL="457200" lvl="0" indent="-304800" algn="r" rtl="0">
              <a:spcBef>
                <a:spcPts val="0"/>
              </a:spcBef>
              <a:spcAft>
                <a:spcPts val="0"/>
              </a:spcAft>
              <a:buSzPts val="1200"/>
              <a:buChar char="●"/>
              <a:defRPr>
                <a:solidFill>
                  <a:schemeClr val="dk1"/>
                </a:solidFill>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CUSTOM_16">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583850" y="489050"/>
            <a:ext cx="796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235" name="Google Shape;235;p31"/>
          <p:cNvSpPr txBox="1">
            <a:spLocks noGrp="1"/>
          </p:cNvSpPr>
          <p:nvPr>
            <p:ph type="body" idx="1"/>
          </p:nvPr>
        </p:nvSpPr>
        <p:spPr>
          <a:xfrm>
            <a:off x="713225" y="1522525"/>
            <a:ext cx="4490700" cy="3065700"/>
          </a:xfrm>
          <a:prstGeom prst="rect">
            <a:avLst/>
          </a:prstGeom>
        </p:spPr>
        <p:txBody>
          <a:bodyPr spcFirstLastPara="1" wrap="square" lIns="91425" tIns="91425" rIns="91425" bIns="91425" anchor="t" anchorCtr="0">
            <a:noAutofit/>
          </a:bodyPr>
          <a:lstStyle>
            <a:lvl1pPr marL="457200" marR="50800" lvl="0" indent="-317500" rtl="0">
              <a:spcBef>
                <a:spcPts val="0"/>
              </a:spcBef>
              <a:spcAft>
                <a:spcPts val="0"/>
              </a:spcAft>
              <a:buClr>
                <a:schemeClr val="dk1"/>
              </a:buClr>
              <a:buSzPts val="1400"/>
              <a:buChar char="●"/>
              <a:defRPr sz="1200">
                <a:solidFill>
                  <a:srgbClr val="000000"/>
                </a:solidFill>
              </a:defRPr>
            </a:lvl1pPr>
            <a:lvl2pPr marL="914400" lvl="1" indent="-317500" rtl="0">
              <a:spcBef>
                <a:spcPts val="0"/>
              </a:spcBef>
              <a:spcAft>
                <a:spcPts val="0"/>
              </a:spcAft>
              <a:buClr>
                <a:schemeClr val="dk1"/>
              </a:buClr>
              <a:buSzPts val="1400"/>
              <a:buChar char="○"/>
              <a:defRPr>
                <a:solidFill>
                  <a:srgbClr val="000000"/>
                </a:solidFill>
              </a:defRPr>
            </a:lvl2pPr>
            <a:lvl3pPr marL="1371600" lvl="2" indent="-317500" rtl="0">
              <a:spcBef>
                <a:spcPts val="1600"/>
              </a:spcBef>
              <a:spcAft>
                <a:spcPts val="0"/>
              </a:spcAft>
              <a:buClr>
                <a:schemeClr val="dk1"/>
              </a:buClr>
              <a:buSzPts val="1400"/>
              <a:buChar char="■"/>
              <a:defRPr>
                <a:solidFill>
                  <a:srgbClr val="000000"/>
                </a:solidFill>
              </a:defRPr>
            </a:lvl3pPr>
            <a:lvl4pPr marL="1828800" lvl="3" indent="-317500" rtl="0">
              <a:spcBef>
                <a:spcPts val="1600"/>
              </a:spcBef>
              <a:spcAft>
                <a:spcPts val="0"/>
              </a:spcAft>
              <a:buClr>
                <a:schemeClr val="dk1"/>
              </a:buClr>
              <a:buSzPts val="1400"/>
              <a:buChar char="●"/>
              <a:defRPr>
                <a:solidFill>
                  <a:srgbClr val="000000"/>
                </a:solidFill>
              </a:defRPr>
            </a:lvl4pPr>
            <a:lvl5pPr marL="2286000" lvl="4" indent="-317500" rtl="0">
              <a:spcBef>
                <a:spcPts val="1600"/>
              </a:spcBef>
              <a:spcAft>
                <a:spcPts val="0"/>
              </a:spcAft>
              <a:buClr>
                <a:schemeClr val="dk1"/>
              </a:buClr>
              <a:buSzPts val="1400"/>
              <a:buChar char="○"/>
              <a:defRPr>
                <a:solidFill>
                  <a:srgbClr val="000000"/>
                </a:solidFill>
              </a:defRPr>
            </a:lvl5pPr>
            <a:lvl6pPr marL="2743200" lvl="5" indent="-317500" rtl="0">
              <a:spcBef>
                <a:spcPts val="1600"/>
              </a:spcBef>
              <a:spcAft>
                <a:spcPts val="0"/>
              </a:spcAft>
              <a:buClr>
                <a:schemeClr val="dk1"/>
              </a:buClr>
              <a:buSzPts val="1400"/>
              <a:buChar char="■"/>
              <a:defRPr>
                <a:solidFill>
                  <a:srgbClr val="000000"/>
                </a:solidFill>
              </a:defRPr>
            </a:lvl6pPr>
            <a:lvl7pPr marL="3200400" lvl="6" indent="-317500" rtl="0">
              <a:spcBef>
                <a:spcPts val="1600"/>
              </a:spcBef>
              <a:spcAft>
                <a:spcPts val="0"/>
              </a:spcAft>
              <a:buClr>
                <a:schemeClr val="dk1"/>
              </a:buClr>
              <a:buSzPts val="1400"/>
              <a:buChar char="●"/>
              <a:defRPr>
                <a:solidFill>
                  <a:srgbClr val="000000"/>
                </a:solidFill>
              </a:defRPr>
            </a:lvl7pPr>
            <a:lvl8pPr marL="3657600" lvl="7" indent="-317500" rtl="0">
              <a:spcBef>
                <a:spcPts val="1600"/>
              </a:spcBef>
              <a:spcAft>
                <a:spcPts val="0"/>
              </a:spcAft>
              <a:buClr>
                <a:schemeClr val="dk1"/>
              </a:buClr>
              <a:buSzPts val="1400"/>
              <a:buChar char="○"/>
              <a:defRPr>
                <a:solidFill>
                  <a:srgbClr val="000000"/>
                </a:solidFill>
              </a:defRPr>
            </a:lvl8pPr>
            <a:lvl9pPr marL="4114800" lvl="8" indent="-317500" rtl="0">
              <a:spcBef>
                <a:spcPts val="1600"/>
              </a:spcBef>
              <a:spcAft>
                <a:spcPts val="1600"/>
              </a:spcAft>
              <a:buClr>
                <a:schemeClr val="dk1"/>
              </a:buClr>
              <a:buSzPts val="1400"/>
              <a:buChar char="■"/>
              <a:defRPr>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37"/>
        <p:cNvGrpSpPr/>
        <p:nvPr/>
      </p:nvGrpSpPr>
      <p:grpSpPr>
        <a:xfrm>
          <a:off x="0" y="0"/>
          <a:ext cx="0" cy="0"/>
          <a:chOff x="0" y="0"/>
          <a:chExt cx="0" cy="0"/>
        </a:xfrm>
      </p:grpSpPr>
      <p:sp>
        <p:nvSpPr>
          <p:cNvPr id="238" name="Google Shape;238;p33"/>
          <p:cNvSpPr/>
          <p:nvPr/>
        </p:nvSpPr>
        <p:spPr>
          <a:xfrm>
            <a:off x="1794675" y="-649108"/>
            <a:ext cx="9260933" cy="5856100"/>
          </a:xfrm>
          <a:custGeom>
            <a:avLst/>
            <a:gdLst/>
            <a:ahLst/>
            <a:cxnLst/>
            <a:rect l="l" t="t" r="r" b="b"/>
            <a:pathLst>
              <a:path w="360839" h="234244" extrusionOk="0">
                <a:moveTo>
                  <a:pt x="14271" y="0"/>
                </a:moveTo>
                <a:cubicBezTo>
                  <a:pt x="9159" y="5110"/>
                  <a:pt x="3956" y="10467"/>
                  <a:pt x="724" y="16933"/>
                </a:cubicBezTo>
                <a:cubicBezTo>
                  <a:pt x="-1174" y="20730"/>
                  <a:pt x="1079" y="25896"/>
                  <a:pt x="3546" y="29351"/>
                </a:cubicBezTo>
                <a:cubicBezTo>
                  <a:pt x="17231" y="48515"/>
                  <a:pt x="48412" y="49757"/>
                  <a:pt x="71844" y="47413"/>
                </a:cubicBezTo>
                <a:cubicBezTo>
                  <a:pt x="95930" y="45004"/>
                  <a:pt x="118758" y="32737"/>
                  <a:pt x="142964" y="32737"/>
                </a:cubicBezTo>
                <a:cubicBezTo>
                  <a:pt x="150902" y="32737"/>
                  <a:pt x="158777" y="34164"/>
                  <a:pt x="166671" y="34995"/>
                </a:cubicBezTo>
                <a:cubicBezTo>
                  <a:pt x="170671" y="35416"/>
                  <a:pt x="176725" y="33656"/>
                  <a:pt x="178524" y="37253"/>
                </a:cubicBezTo>
                <a:cubicBezTo>
                  <a:pt x="182480" y="45164"/>
                  <a:pt x="174344" y="55574"/>
                  <a:pt x="167799" y="61524"/>
                </a:cubicBezTo>
                <a:cubicBezTo>
                  <a:pt x="162071" y="66732"/>
                  <a:pt x="153356" y="67390"/>
                  <a:pt x="146915" y="71684"/>
                </a:cubicBezTo>
                <a:cubicBezTo>
                  <a:pt x="142224" y="74812"/>
                  <a:pt x="135590" y="82937"/>
                  <a:pt x="139577" y="86924"/>
                </a:cubicBezTo>
                <a:cubicBezTo>
                  <a:pt x="142868" y="90215"/>
                  <a:pt x="148469" y="90311"/>
                  <a:pt x="153124" y="90311"/>
                </a:cubicBezTo>
                <a:cubicBezTo>
                  <a:pt x="169655" y="90311"/>
                  <a:pt x="185546" y="83814"/>
                  <a:pt x="201666" y="80151"/>
                </a:cubicBezTo>
                <a:cubicBezTo>
                  <a:pt x="216400" y="76803"/>
                  <a:pt x="232719" y="78679"/>
                  <a:pt x="246822" y="84102"/>
                </a:cubicBezTo>
                <a:cubicBezTo>
                  <a:pt x="254440" y="87032"/>
                  <a:pt x="263736" y="88452"/>
                  <a:pt x="268835" y="94826"/>
                </a:cubicBezTo>
                <a:cubicBezTo>
                  <a:pt x="276197" y="104030"/>
                  <a:pt x="280372" y="116988"/>
                  <a:pt x="278995" y="128693"/>
                </a:cubicBezTo>
                <a:cubicBezTo>
                  <a:pt x="277854" y="138390"/>
                  <a:pt x="272784" y="147685"/>
                  <a:pt x="266577" y="155222"/>
                </a:cubicBezTo>
                <a:cubicBezTo>
                  <a:pt x="255412" y="168780"/>
                  <a:pt x="223199" y="175251"/>
                  <a:pt x="228759" y="191911"/>
                </a:cubicBezTo>
                <a:cubicBezTo>
                  <a:pt x="231004" y="198639"/>
                  <a:pt x="241436" y="199371"/>
                  <a:pt x="248515" y="199813"/>
                </a:cubicBezTo>
                <a:cubicBezTo>
                  <a:pt x="264111" y="200787"/>
                  <a:pt x="279858" y="199566"/>
                  <a:pt x="295364" y="201506"/>
                </a:cubicBezTo>
                <a:cubicBezTo>
                  <a:pt x="311061" y="203470"/>
                  <a:pt x="324738" y="213883"/>
                  <a:pt x="337697" y="222955"/>
                </a:cubicBezTo>
                <a:cubicBezTo>
                  <a:pt x="344728" y="227877"/>
                  <a:pt x="352256" y="234244"/>
                  <a:pt x="360839" y="234244"/>
                </a:cubicBezTo>
              </a:path>
            </a:pathLst>
          </a:custGeom>
          <a:noFill/>
          <a:ln w="38100" cap="flat" cmpd="sng">
            <a:solidFill>
              <a:schemeClr val="accent4"/>
            </a:solidFill>
            <a:prstDash val="dash"/>
            <a:round/>
            <a:headEnd type="none" w="med" len="med"/>
            <a:tailEnd type="none" w="med" len="med"/>
          </a:ln>
        </p:spPr>
      </p:sp>
      <p:sp>
        <p:nvSpPr>
          <p:cNvPr id="239" name="Google Shape;239;p33"/>
          <p:cNvSpPr/>
          <p:nvPr/>
        </p:nvSpPr>
        <p:spPr>
          <a:xfrm rot="10800000">
            <a:off x="-1660625" y="225659"/>
            <a:ext cx="9020975" cy="6265441"/>
          </a:xfrm>
          <a:custGeom>
            <a:avLst/>
            <a:gdLst/>
            <a:ahLst/>
            <a:cxnLst/>
            <a:rect l="l" t="t" r="r" b="b"/>
            <a:pathLst>
              <a:path w="360839" h="234244" extrusionOk="0">
                <a:moveTo>
                  <a:pt x="14271" y="0"/>
                </a:moveTo>
                <a:cubicBezTo>
                  <a:pt x="9159" y="5110"/>
                  <a:pt x="3956" y="10467"/>
                  <a:pt x="724" y="16933"/>
                </a:cubicBezTo>
                <a:cubicBezTo>
                  <a:pt x="-1174" y="20730"/>
                  <a:pt x="1079" y="25896"/>
                  <a:pt x="3546" y="29351"/>
                </a:cubicBezTo>
                <a:cubicBezTo>
                  <a:pt x="17231" y="48515"/>
                  <a:pt x="48412" y="49757"/>
                  <a:pt x="71844" y="47413"/>
                </a:cubicBezTo>
                <a:cubicBezTo>
                  <a:pt x="95930" y="45004"/>
                  <a:pt x="118758" y="32737"/>
                  <a:pt x="142964" y="32737"/>
                </a:cubicBezTo>
                <a:cubicBezTo>
                  <a:pt x="150902" y="32737"/>
                  <a:pt x="158777" y="34164"/>
                  <a:pt x="166671" y="34995"/>
                </a:cubicBezTo>
                <a:cubicBezTo>
                  <a:pt x="170671" y="35416"/>
                  <a:pt x="176725" y="33656"/>
                  <a:pt x="178524" y="37253"/>
                </a:cubicBezTo>
                <a:cubicBezTo>
                  <a:pt x="182480" y="45164"/>
                  <a:pt x="174344" y="55574"/>
                  <a:pt x="167799" y="61524"/>
                </a:cubicBezTo>
                <a:cubicBezTo>
                  <a:pt x="162071" y="66732"/>
                  <a:pt x="153356" y="67390"/>
                  <a:pt x="146915" y="71684"/>
                </a:cubicBezTo>
                <a:cubicBezTo>
                  <a:pt x="142224" y="74812"/>
                  <a:pt x="135590" y="82937"/>
                  <a:pt x="139577" y="86924"/>
                </a:cubicBezTo>
                <a:cubicBezTo>
                  <a:pt x="142868" y="90215"/>
                  <a:pt x="148469" y="90311"/>
                  <a:pt x="153124" y="90311"/>
                </a:cubicBezTo>
                <a:cubicBezTo>
                  <a:pt x="169655" y="90311"/>
                  <a:pt x="185546" y="83814"/>
                  <a:pt x="201666" y="80151"/>
                </a:cubicBezTo>
                <a:cubicBezTo>
                  <a:pt x="216400" y="76803"/>
                  <a:pt x="232719" y="78679"/>
                  <a:pt x="246822" y="84102"/>
                </a:cubicBezTo>
                <a:cubicBezTo>
                  <a:pt x="254440" y="87032"/>
                  <a:pt x="263736" y="88452"/>
                  <a:pt x="268835" y="94826"/>
                </a:cubicBezTo>
                <a:cubicBezTo>
                  <a:pt x="276197" y="104030"/>
                  <a:pt x="280372" y="116988"/>
                  <a:pt x="278995" y="128693"/>
                </a:cubicBezTo>
                <a:cubicBezTo>
                  <a:pt x="277854" y="138390"/>
                  <a:pt x="272784" y="147685"/>
                  <a:pt x="266577" y="155222"/>
                </a:cubicBezTo>
                <a:cubicBezTo>
                  <a:pt x="255412" y="168780"/>
                  <a:pt x="223199" y="175251"/>
                  <a:pt x="228759" y="191911"/>
                </a:cubicBezTo>
                <a:cubicBezTo>
                  <a:pt x="231004" y="198639"/>
                  <a:pt x="241436" y="199371"/>
                  <a:pt x="248515" y="199813"/>
                </a:cubicBezTo>
                <a:cubicBezTo>
                  <a:pt x="264111" y="200787"/>
                  <a:pt x="279858" y="199566"/>
                  <a:pt x="295364" y="201506"/>
                </a:cubicBezTo>
                <a:cubicBezTo>
                  <a:pt x="311061" y="203470"/>
                  <a:pt x="324738" y="213883"/>
                  <a:pt x="337697" y="222955"/>
                </a:cubicBezTo>
                <a:cubicBezTo>
                  <a:pt x="344728" y="227877"/>
                  <a:pt x="352256" y="234244"/>
                  <a:pt x="360839" y="234244"/>
                </a:cubicBezTo>
              </a:path>
            </a:pathLst>
          </a:custGeom>
          <a:noFill/>
          <a:ln w="38100" cap="flat" cmpd="sng">
            <a:solidFill>
              <a:schemeClr val="accent4"/>
            </a:solidFill>
            <a:prstDash val="dash"/>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583849" y="484350"/>
            <a:ext cx="7968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a:endParaRPr/>
          </a:p>
        </p:txBody>
      </p:sp>
    </p:spTree>
    <p:extLst>
      <p:ext uri="{BB962C8B-B14F-4D97-AF65-F5344CB8AC3E}">
        <p14:creationId xmlns:p14="http://schemas.microsoft.com/office/powerpoint/2010/main" val="2791230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99025" y="445025"/>
            <a:ext cx="79461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000"/>
              <a:buFont typeface="Just Another Hand"/>
              <a:buNone/>
              <a:defRPr sz="4000">
                <a:solidFill>
                  <a:schemeClr val="accent1"/>
                </a:solidFill>
                <a:latin typeface="Just Another Hand"/>
                <a:ea typeface="Just Another Hand"/>
                <a:cs typeface="Just Another Hand"/>
                <a:sym typeface="Just Another Hand"/>
              </a:defRPr>
            </a:lvl1pPr>
            <a:lvl2pPr lvl="1">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2pPr>
            <a:lvl3pPr lvl="2">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3pPr>
            <a:lvl4pPr lvl="3">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4pPr>
            <a:lvl5pPr lvl="4">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5pPr>
            <a:lvl6pPr lvl="5">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6pPr>
            <a:lvl7pPr lvl="6">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7pPr>
            <a:lvl8pPr lvl="7">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8pPr>
            <a:lvl9pPr lvl="8">
              <a:spcBef>
                <a:spcPts val="0"/>
              </a:spcBef>
              <a:spcAft>
                <a:spcPts val="0"/>
              </a:spcAft>
              <a:buClr>
                <a:schemeClr val="dk1"/>
              </a:buClr>
              <a:buSzPts val="3800"/>
              <a:buFont typeface="Montserrat"/>
              <a:buNone/>
              <a:defRPr sz="3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99025" y="1152475"/>
            <a:ext cx="7946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8" r:id="rId3"/>
    <p:sldLayoutId id="2147483668" r:id="rId4"/>
    <p:sldLayoutId id="2147483670" r:id="rId5"/>
    <p:sldLayoutId id="2147483677" r:id="rId6"/>
    <p:sldLayoutId id="2147483678" r:id="rId7"/>
    <p:sldLayoutId id="2147483679" r:id="rId8"/>
    <p:sldLayoutId id="214748369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455E8F-6B14-4CB6-9F2C-B3329097827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808BF0-B0BD-4873-A2B1-B0A07009FB8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67C08-CBBE-4FE9-87A6-DC56451C298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7F71EE-B4AB-42C5-8E88-D4FF2325732C}" type="datetimeFigureOut">
              <a:rPr lang="en-US" smtClean="0"/>
              <a:t>7/30/2021</a:t>
            </a:fld>
            <a:endParaRPr lang="en-US"/>
          </a:p>
        </p:txBody>
      </p:sp>
      <p:sp>
        <p:nvSpPr>
          <p:cNvPr id="5" name="Footer Placeholder 4">
            <a:extLst>
              <a:ext uri="{FF2B5EF4-FFF2-40B4-BE49-F238E27FC236}">
                <a16:creationId xmlns:a16="http://schemas.microsoft.com/office/drawing/2014/main" id="{B430FBB2-DCC7-49D1-8266-EDE0F1F820D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3FE054-0E06-466A-8052-F8D573D2B98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C780E6-58A8-435F-9576-381DB88371A9}" type="slidenum">
              <a:rPr lang="en-US" smtClean="0"/>
              <a:t>‹#›</a:t>
            </a:fld>
            <a:endParaRPr lang="en-US"/>
          </a:p>
        </p:txBody>
      </p:sp>
    </p:spTree>
    <p:extLst>
      <p:ext uri="{BB962C8B-B14F-4D97-AF65-F5344CB8AC3E}">
        <p14:creationId xmlns:p14="http://schemas.microsoft.com/office/powerpoint/2010/main" val="45909823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63.jpg"/></Relationships>
</file>

<file path=ppt/slides/_rels/slide51.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7">
            <a:extLst>
              <a:ext uri="{FF2B5EF4-FFF2-40B4-BE49-F238E27FC236}">
                <a16:creationId xmlns:a16="http://schemas.microsoft.com/office/drawing/2014/main" id="{792FB186-BD72-44EC-81FA-82E342A556D0}"/>
              </a:ext>
            </a:extLst>
          </p:cNvPr>
          <p:cNvGraphicFramePr>
            <a:graphicFrameLocks noGrp="1"/>
          </p:cNvGraphicFramePr>
          <p:nvPr>
            <p:extLst>
              <p:ext uri="{D42A27DB-BD31-4B8C-83A1-F6EECF244321}">
                <p14:modId xmlns:p14="http://schemas.microsoft.com/office/powerpoint/2010/main" val="3200517334"/>
              </p:ext>
            </p:extLst>
          </p:nvPr>
        </p:nvGraphicFramePr>
        <p:xfrm>
          <a:off x="1524001" y="2821634"/>
          <a:ext cx="6096000" cy="1112520"/>
        </p:xfrm>
        <a:graphic>
          <a:graphicData uri="http://schemas.openxmlformats.org/drawingml/2006/table">
            <a:tbl>
              <a:tblPr firstRow="1" bandRow="1">
                <a:effectLst>
                  <a:outerShdw blurRad="40000" dist="20000" dir="5400000" rotWithShape="0">
                    <a:srgbClr val="000000">
                      <a:alpha val="38000"/>
                    </a:srgbClr>
                  </a:outerShdw>
                  <a:reflection blurRad="6350" stA="50000" endA="275" endPos="40000" dist="101600" dir="5400000" sy="-100000" algn="bl" rotWithShape="0"/>
                </a:effectLst>
                <a:tableStyleId>{775DCB02-9BB8-47FD-8907-85C794F793BA}</a:tableStyleId>
              </a:tblPr>
              <a:tblGrid>
                <a:gridCol w="6096000">
                  <a:extLst>
                    <a:ext uri="{9D8B030D-6E8A-4147-A177-3AD203B41FA5}">
                      <a16:colId xmlns:a16="http://schemas.microsoft.com/office/drawing/2014/main" val="2013128570"/>
                    </a:ext>
                  </a:extLst>
                </a:gridCol>
              </a:tblGrid>
              <a:tr h="370840">
                <a:tc>
                  <a:txBody>
                    <a:bodyPr/>
                    <a:lstStyle/>
                    <a:p>
                      <a:r>
                        <a:rPr lang="en-US" dirty="0">
                          <a:solidFill>
                            <a:schemeClr val="tx1"/>
                          </a:solidFill>
                        </a:rPr>
                        <a:t>Supervised by </a:t>
                      </a:r>
                    </a:p>
                  </a:txBody>
                  <a:tcPr>
                    <a:cell3D prstMaterial="dkEdge">
                      <a:bevel/>
                      <a:lightRig rig="flood" dir="t"/>
                    </a:cell3D>
                    <a:solidFill>
                      <a:schemeClr val="accent2">
                        <a:lumMod val="60000"/>
                        <a:lumOff val="40000"/>
                      </a:schemeClr>
                    </a:solidFill>
                  </a:tcPr>
                </a:tc>
                <a:extLst>
                  <a:ext uri="{0D108BD9-81ED-4DB2-BD59-A6C34878D82A}">
                    <a16:rowId xmlns:a16="http://schemas.microsoft.com/office/drawing/2014/main" val="3404355116"/>
                  </a:ext>
                </a:extLst>
              </a:tr>
              <a:tr h="370840">
                <a:tc>
                  <a:txBody>
                    <a:bodyPr/>
                    <a:lstStyle/>
                    <a:p>
                      <a:r>
                        <a:rPr lang="en-US" b="1" dirty="0">
                          <a:solidFill>
                            <a:schemeClr val="tx1"/>
                          </a:solidFill>
                        </a:rPr>
                        <a:t>Prof/Dr : Mohamed Saleh</a:t>
                      </a:r>
                    </a:p>
                  </a:txBody>
                  <a:tcPr>
                    <a:cell3D prstMaterial="dkEdge">
                      <a:bevel/>
                      <a:lightRig rig="flood" dir="t"/>
                    </a:cell3D>
                    <a:solidFill>
                      <a:schemeClr val="accent2">
                        <a:lumMod val="60000"/>
                        <a:lumOff val="40000"/>
                      </a:schemeClr>
                    </a:solidFill>
                  </a:tcPr>
                </a:tc>
                <a:extLst>
                  <a:ext uri="{0D108BD9-81ED-4DB2-BD59-A6C34878D82A}">
                    <a16:rowId xmlns:a16="http://schemas.microsoft.com/office/drawing/2014/main" val="1061099550"/>
                  </a:ext>
                </a:extLst>
              </a:tr>
              <a:tr h="370840">
                <a:tc>
                  <a:txBody>
                    <a:bodyPr/>
                    <a:lstStyle/>
                    <a:p>
                      <a:r>
                        <a:rPr lang="en-US" b="1" dirty="0">
                          <a:solidFill>
                            <a:schemeClr val="tx1"/>
                          </a:solidFill>
                        </a:rPr>
                        <a:t>Dr : </a:t>
                      </a:r>
                      <a:r>
                        <a:rPr lang="en-US" b="1" dirty="0" err="1">
                          <a:solidFill>
                            <a:schemeClr val="tx1"/>
                          </a:solidFill>
                        </a:rPr>
                        <a:t>Ghada</a:t>
                      </a:r>
                      <a:r>
                        <a:rPr lang="en-US" b="1" dirty="0">
                          <a:solidFill>
                            <a:schemeClr val="tx1"/>
                          </a:solidFill>
                        </a:rPr>
                        <a:t> Tolan</a:t>
                      </a:r>
                    </a:p>
                  </a:txBody>
                  <a:tcPr>
                    <a:cell3D prstMaterial="dkEdge">
                      <a:bevel/>
                      <a:lightRig rig="flood" dir="t"/>
                    </a:cell3D>
                    <a:solidFill>
                      <a:schemeClr val="accent2">
                        <a:lumMod val="60000"/>
                        <a:lumOff val="40000"/>
                      </a:schemeClr>
                    </a:solidFill>
                  </a:tcPr>
                </a:tc>
                <a:extLst>
                  <a:ext uri="{0D108BD9-81ED-4DB2-BD59-A6C34878D82A}">
                    <a16:rowId xmlns:a16="http://schemas.microsoft.com/office/drawing/2014/main" val="2517069654"/>
                  </a:ext>
                </a:extLst>
              </a:tr>
            </a:tbl>
          </a:graphicData>
        </a:graphic>
      </p:graphicFrame>
      <p:sp>
        <p:nvSpPr>
          <p:cNvPr id="20" name="TextBox 19">
            <a:extLst>
              <a:ext uri="{FF2B5EF4-FFF2-40B4-BE49-F238E27FC236}">
                <a16:creationId xmlns:a16="http://schemas.microsoft.com/office/drawing/2014/main" id="{54105ECD-805E-4573-BCFA-D9599758CBB6}"/>
              </a:ext>
            </a:extLst>
          </p:cNvPr>
          <p:cNvSpPr txBox="1"/>
          <p:nvPr/>
        </p:nvSpPr>
        <p:spPr>
          <a:xfrm>
            <a:off x="1046033" y="1449951"/>
            <a:ext cx="7208874" cy="1538883"/>
          </a:xfrm>
          <a:prstGeom prst="rect">
            <a:avLst/>
          </a:prstGeom>
          <a:noFill/>
        </p:spPr>
        <p:txBody>
          <a:bodyPr wrap="square" rtlCol="0">
            <a:spAutoFit/>
          </a:bodyPr>
          <a:lstStyle/>
          <a:p>
            <a:pPr algn="l"/>
            <a:endParaRPr lang="en-US" sz="1800" b="0" i="0" u="none" strike="noStrike" baseline="0" dirty="0">
              <a:solidFill>
                <a:srgbClr val="000000"/>
              </a:solidFill>
              <a:latin typeface="Times New Roman" panose="02020603050405020304" pitchFamily="18" charset="0"/>
            </a:endParaRPr>
          </a:p>
          <a:p>
            <a:pPr algn="ctr"/>
            <a:r>
              <a:rPr lang="en-US" sz="1800" b="0" i="0" u="none" strike="noStrike" baseline="0" dirty="0">
                <a:solidFill>
                  <a:schemeClr val="bg2"/>
                </a:solidFill>
                <a:latin typeface="Times New Roman" panose="02020603050405020304" pitchFamily="18" charset="0"/>
              </a:rPr>
              <a:t> “</a:t>
            </a:r>
            <a:r>
              <a:rPr lang="en-US" sz="2200" b="1" i="0" u="none" strike="noStrike" baseline="0" dirty="0">
                <a:solidFill>
                  <a:schemeClr val="bg2"/>
                </a:solidFill>
                <a:effectLst>
                  <a:outerShdw blurRad="38100" dist="38100" dir="2700000" algn="tl">
                    <a:srgbClr val="000000">
                      <a:alpha val="43137"/>
                    </a:srgbClr>
                  </a:outerShdw>
                </a:effectLst>
                <a:latin typeface="Times New Roman" panose="02020603050405020304" pitchFamily="18" charset="0"/>
              </a:rPr>
              <a:t>Developing a website of Egyptian tourism using OR”. </a:t>
            </a:r>
            <a:endParaRPr lang="en-US" sz="2200" b="0" i="0" u="none" strike="noStrike" baseline="0" dirty="0">
              <a:solidFill>
                <a:schemeClr val="bg2"/>
              </a:solidFill>
              <a:effectLst>
                <a:outerShdw blurRad="38100" dist="38100" dir="2700000" algn="tl">
                  <a:srgbClr val="000000">
                    <a:alpha val="43137"/>
                  </a:srgbClr>
                </a:outerShdw>
              </a:effectLst>
              <a:latin typeface="Times New Roman" panose="02020603050405020304" pitchFamily="18" charset="0"/>
            </a:endParaRPr>
          </a:p>
          <a:p>
            <a:pPr algn="ctr"/>
            <a:r>
              <a:rPr lang="en-US" sz="1800" b="1" i="0" u="none" strike="noStrike" baseline="0" dirty="0">
                <a:solidFill>
                  <a:srgbClr val="0070C0"/>
                </a:solidFill>
                <a:latin typeface="Cambria" panose="02040503050406030204" pitchFamily="18" charset="0"/>
              </a:rPr>
              <a:t>Travel with me in Egypt</a:t>
            </a:r>
          </a:p>
          <a:p>
            <a:pPr algn="ctr"/>
            <a:r>
              <a:rPr lang="en-US" sz="1800" b="1" i="0" u="none" strike="noStrike" baseline="0" dirty="0">
                <a:solidFill>
                  <a:srgbClr val="000000"/>
                </a:solidFill>
                <a:latin typeface="Cambria" panose="02040503050406030204" pitchFamily="18" charset="0"/>
              </a:rPr>
              <a:t> </a:t>
            </a:r>
            <a:endParaRPr lang="en-US" sz="1800" b="0" i="0" u="none" strike="noStrike" baseline="0" dirty="0">
              <a:solidFill>
                <a:srgbClr val="000000"/>
              </a:solidFill>
              <a:latin typeface="Cambria" panose="02040503050406030204" pitchFamily="18" charset="0"/>
            </a:endParaRPr>
          </a:p>
          <a:p>
            <a:pPr algn="ctr"/>
            <a:r>
              <a:rPr lang="en-US" sz="1800" b="0" i="0" u="none" strike="noStrike" baseline="0" dirty="0">
                <a:solidFill>
                  <a:srgbClr val="000000"/>
                </a:solidFill>
                <a:latin typeface="Lato"/>
              </a:rPr>
              <a:t> </a:t>
            </a:r>
            <a:endParaRPr lang="en-US" dirty="0">
              <a:solidFill>
                <a:schemeClr val="tx1"/>
              </a:solidFill>
            </a:endParaRPr>
          </a:p>
        </p:txBody>
      </p:sp>
      <p:pic>
        <p:nvPicPr>
          <p:cNvPr id="22" name="Picture 21">
            <a:extLst>
              <a:ext uri="{FF2B5EF4-FFF2-40B4-BE49-F238E27FC236}">
                <a16:creationId xmlns:a16="http://schemas.microsoft.com/office/drawing/2014/main" id="{58404CDB-D85B-46AB-951D-4A013FD4C714}"/>
              </a:ext>
            </a:extLst>
          </p:cNvPr>
          <p:cNvPicPr>
            <a:picLocks noChangeAspect="1"/>
          </p:cNvPicPr>
          <p:nvPr/>
        </p:nvPicPr>
        <p:blipFill>
          <a:blip r:embed="rId2"/>
          <a:stretch>
            <a:fillRect/>
          </a:stretch>
        </p:blipFill>
        <p:spPr>
          <a:xfrm>
            <a:off x="7620001" y="196373"/>
            <a:ext cx="1130594" cy="1112520"/>
          </a:xfrm>
          <a:prstGeom prst="rect">
            <a:avLst/>
          </a:prstGeom>
          <a:ln w="19050">
            <a:solidFill>
              <a:schemeClr val="tx1"/>
            </a:solidFill>
          </a:ln>
        </p:spPr>
      </p:pic>
      <p:pic>
        <p:nvPicPr>
          <p:cNvPr id="24" name="Picture 23">
            <a:extLst>
              <a:ext uri="{FF2B5EF4-FFF2-40B4-BE49-F238E27FC236}">
                <a16:creationId xmlns:a16="http://schemas.microsoft.com/office/drawing/2014/main" id="{EBC42E40-23D2-408C-B5F9-0C65860E36AA}"/>
              </a:ext>
            </a:extLst>
          </p:cNvPr>
          <p:cNvPicPr>
            <a:picLocks noChangeAspect="1"/>
          </p:cNvPicPr>
          <p:nvPr/>
        </p:nvPicPr>
        <p:blipFill>
          <a:blip r:embed="rId3"/>
          <a:stretch>
            <a:fillRect/>
          </a:stretch>
        </p:blipFill>
        <p:spPr>
          <a:xfrm>
            <a:off x="393405" y="196373"/>
            <a:ext cx="1130594" cy="1112520"/>
          </a:xfrm>
          <a:prstGeom prst="rect">
            <a:avLst/>
          </a:prstGeom>
          <a:ln w="19050">
            <a:solidFill>
              <a:schemeClr val="tx1"/>
            </a:solidFill>
          </a:ln>
        </p:spPr>
      </p:pic>
      <p:sp>
        <p:nvSpPr>
          <p:cNvPr id="6" name="TextBox 5">
            <a:extLst>
              <a:ext uri="{FF2B5EF4-FFF2-40B4-BE49-F238E27FC236}">
                <a16:creationId xmlns:a16="http://schemas.microsoft.com/office/drawing/2014/main" id="{54105ECD-805E-4573-BCFA-D9599758CBB6}"/>
              </a:ext>
            </a:extLst>
          </p:cNvPr>
          <p:cNvSpPr txBox="1"/>
          <p:nvPr/>
        </p:nvSpPr>
        <p:spPr>
          <a:xfrm>
            <a:off x="3123424" y="4360517"/>
            <a:ext cx="3054091" cy="923330"/>
          </a:xfrm>
          <a:prstGeom prst="rect">
            <a:avLst/>
          </a:prstGeom>
          <a:noFill/>
        </p:spPr>
        <p:txBody>
          <a:bodyPr wrap="square" rtlCol="0">
            <a:spAutoFit/>
          </a:bodyPr>
          <a:lstStyle/>
          <a:p>
            <a:pPr algn="ctr"/>
            <a:r>
              <a:rPr lang="en-US" sz="1800" b="0" i="0" u="none" strike="noStrike" baseline="0" dirty="0">
                <a:solidFill>
                  <a:srgbClr val="000000"/>
                </a:solidFill>
                <a:latin typeface="Times New Roman" panose="02020603050405020304" pitchFamily="18" charset="0"/>
              </a:rPr>
              <a:t> </a:t>
            </a:r>
            <a:r>
              <a:rPr lang="en-US" sz="1800" b="1" i="0" u="none" strike="noStrike" baseline="0" dirty="0">
                <a:solidFill>
                  <a:srgbClr val="000000"/>
                </a:solidFill>
                <a:latin typeface="Times New Roman" panose="02020603050405020304" pitchFamily="18" charset="0"/>
              </a:rPr>
              <a:t>July 2021</a:t>
            </a:r>
            <a:endParaRPr lang="en-US" sz="1800" b="1" i="0" u="none" strike="noStrike" baseline="0" dirty="0">
              <a:solidFill>
                <a:srgbClr val="0070C0"/>
              </a:solidFill>
              <a:latin typeface="Cambria" panose="02040503050406030204" pitchFamily="18" charset="0"/>
            </a:endParaRPr>
          </a:p>
          <a:p>
            <a:pPr algn="ctr"/>
            <a:r>
              <a:rPr lang="en-US" sz="1800" b="1" i="0" u="none" strike="noStrike" baseline="0" dirty="0">
                <a:solidFill>
                  <a:srgbClr val="000000"/>
                </a:solidFill>
                <a:latin typeface="Cambria" panose="02040503050406030204" pitchFamily="18" charset="0"/>
              </a:rPr>
              <a:t> </a:t>
            </a:r>
            <a:endParaRPr lang="en-US" sz="1800" b="0" i="0" u="none" strike="noStrike" baseline="0" dirty="0">
              <a:solidFill>
                <a:srgbClr val="000000"/>
              </a:solidFill>
              <a:latin typeface="Cambria" panose="02040503050406030204" pitchFamily="18" charset="0"/>
            </a:endParaRPr>
          </a:p>
          <a:p>
            <a:pPr algn="ctr"/>
            <a:r>
              <a:rPr lang="en-US" sz="1800" b="0" i="0" u="none" strike="noStrike" baseline="0" dirty="0">
                <a:solidFill>
                  <a:srgbClr val="000000"/>
                </a:solidFill>
                <a:latin typeface="Lato"/>
              </a:rPr>
              <a:t> </a:t>
            </a:r>
            <a:endParaRPr lang="en-US" dirty="0">
              <a:solidFill>
                <a:schemeClr val="tx1"/>
              </a:solidFill>
            </a:endParaRPr>
          </a:p>
        </p:txBody>
      </p:sp>
      <p:sp>
        <p:nvSpPr>
          <p:cNvPr id="7" name="TextBox 6">
            <a:extLst>
              <a:ext uri="{FF2B5EF4-FFF2-40B4-BE49-F238E27FC236}">
                <a16:creationId xmlns:a16="http://schemas.microsoft.com/office/drawing/2014/main" id="{54105ECD-805E-4573-BCFA-D9599758CBB6}"/>
              </a:ext>
            </a:extLst>
          </p:cNvPr>
          <p:cNvSpPr txBox="1"/>
          <p:nvPr/>
        </p:nvSpPr>
        <p:spPr>
          <a:xfrm>
            <a:off x="1807794" y="335299"/>
            <a:ext cx="5411713" cy="1200329"/>
          </a:xfrm>
          <a:prstGeom prst="rect">
            <a:avLst/>
          </a:prstGeom>
          <a:noFill/>
        </p:spPr>
        <p:txBody>
          <a:bodyPr wrap="square" rtlCol="0">
            <a:spAutoFit/>
          </a:bodyPr>
          <a:lstStyle/>
          <a:p>
            <a:pPr algn="l"/>
            <a:r>
              <a:rPr lang="en-US" sz="1800" b="0" i="0" u="none" strike="noStrike" baseline="0" dirty="0">
                <a:solidFill>
                  <a:srgbClr val="000000"/>
                </a:solidFill>
                <a:latin typeface="Times New Roman" panose="02020603050405020304" pitchFamily="18" charset="0"/>
              </a:rPr>
              <a:t> </a:t>
            </a:r>
            <a:r>
              <a:rPr lang="en-US" sz="1800" b="0" i="0" u="none" strike="noStrike" dirty="0">
                <a:solidFill>
                  <a:srgbClr val="000000"/>
                </a:solidFill>
                <a:latin typeface="Times New Roman" panose="02020603050405020304" pitchFamily="18" charset="0"/>
              </a:rPr>
              <a:t>                                Cairo university </a:t>
            </a:r>
          </a:p>
          <a:p>
            <a:pPr algn="l"/>
            <a:r>
              <a:rPr lang="en-US" sz="1800" dirty="0">
                <a:latin typeface="Times New Roman" panose="02020603050405020304" pitchFamily="18" charset="0"/>
              </a:rPr>
              <a:t>          Faculty of computers and artificial intelligence</a:t>
            </a:r>
            <a:endParaRPr lang="en-US" sz="1800" b="1" i="0" u="none" strike="noStrike" baseline="0" dirty="0">
              <a:solidFill>
                <a:srgbClr val="0070C0"/>
              </a:solidFill>
              <a:latin typeface="Cambria" panose="02040503050406030204" pitchFamily="18" charset="0"/>
            </a:endParaRPr>
          </a:p>
          <a:p>
            <a:pPr algn="ctr"/>
            <a:r>
              <a:rPr lang="en-US" sz="1800" b="1" i="0" u="none" strike="noStrike" baseline="0" dirty="0">
                <a:solidFill>
                  <a:srgbClr val="000000"/>
                </a:solidFill>
                <a:latin typeface="Cambria" panose="02040503050406030204" pitchFamily="18" charset="0"/>
              </a:rPr>
              <a:t> </a:t>
            </a:r>
            <a:endParaRPr lang="en-US" sz="1800" b="0" i="0" u="none" strike="noStrike" baseline="0" dirty="0">
              <a:solidFill>
                <a:srgbClr val="000000"/>
              </a:solidFill>
              <a:latin typeface="Cambria" panose="02040503050406030204" pitchFamily="18" charset="0"/>
            </a:endParaRPr>
          </a:p>
          <a:p>
            <a:pPr algn="ctr"/>
            <a:r>
              <a:rPr lang="en-US" sz="1800" b="0" i="0" u="none" strike="noStrike" baseline="0" dirty="0">
                <a:solidFill>
                  <a:srgbClr val="000000"/>
                </a:solidFill>
                <a:latin typeface="Lato"/>
              </a:rPr>
              <a:t> </a:t>
            </a:r>
            <a:endParaRPr lang="en-US" dirty="0">
              <a:solidFill>
                <a:schemeClr val="tx1"/>
              </a:solidFill>
            </a:endParaRPr>
          </a:p>
        </p:txBody>
      </p:sp>
    </p:spTree>
    <p:extLst>
      <p:ext uri="{BB962C8B-B14F-4D97-AF65-F5344CB8AC3E}">
        <p14:creationId xmlns:p14="http://schemas.microsoft.com/office/powerpoint/2010/main" val="334140298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3B68-1395-4AAC-92F2-304E79D0A70D}"/>
              </a:ext>
            </a:extLst>
          </p:cNvPr>
          <p:cNvSpPr>
            <a:spLocks noGrp="1"/>
          </p:cNvSpPr>
          <p:nvPr>
            <p:ph type="title"/>
          </p:nvPr>
        </p:nvSpPr>
        <p:spPr>
          <a:xfrm>
            <a:off x="238113" y="294499"/>
            <a:ext cx="7968600" cy="572700"/>
          </a:xfrm>
        </p:spPr>
        <p:txBody>
          <a:bodyPr/>
          <a:lstStyle/>
          <a:p>
            <a:r>
              <a:rPr lang="en-US" sz="3600" dirty="0"/>
              <a:t>Problems with existing systems</a:t>
            </a:r>
          </a:p>
        </p:txBody>
      </p:sp>
      <p:sp>
        <p:nvSpPr>
          <p:cNvPr id="3" name="Text Placeholder 2">
            <a:extLst>
              <a:ext uri="{FF2B5EF4-FFF2-40B4-BE49-F238E27FC236}">
                <a16:creationId xmlns:a16="http://schemas.microsoft.com/office/drawing/2014/main" id="{B4979A1A-606C-4FCE-A695-B906D7D4F225}"/>
              </a:ext>
            </a:extLst>
          </p:cNvPr>
          <p:cNvSpPr>
            <a:spLocks noGrp="1"/>
          </p:cNvSpPr>
          <p:nvPr>
            <p:ph type="body" idx="1"/>
          </p:nvPr>
        </p:nvSpPr>
        <p:spPr>
          <a:xfrm>
            <a:off x="131788" y="867199"/>
            <a:ext cx="6779375" cy="4146591"/>
          </a:xfrm>
        </p:spPr>
        <p:txBody>
          <a:bodyPr/>
          <a:lstStyle/>
          <a:p>
            <a:pPr marL="127000" indent="0" algn="just">
              <a:lnSpc>
                <a:spcPct val="100000"/>
              </a:lnSpc>
              <a:spcBef>
                <a:spcPts val="1600"/>
              </a:spcBef>
              <a:buClr>
                <a:schemeClr val="dk1"/>
              </a:buClr>
            </a:pPr>
            <a:r>
              <a:rPr lang="en-US" sz="1500" dirty="0"/>
              <a:t>Some of these website is just a hotel reservation website.</a:t>
            </a:r>
          </a:p>
          <a:p>
            <a:pPr marL="127000" indent="0" algn="just">
              <a:lnSpc>
                <a:spcPct val="100000"/>
              </a:lnSpc>
              <a:spcBef>
                <a:spcPts val="1600"/>
              </a:spcBef>
              <a:buClr>
                <a:schemeClr val="dk1"/>
              </a:buClr>
            </a:pPr>
            <a:r>
              <a:rPr lang="en-US" sz="1500" dirty="0"/>
              <a:t>Other websites which provide a trips make users search for a trip by place name or government name which tourists don’t know </a:t>
            </a:r>
            <a:r>
              <a:rPr lang="en-US" sz="1500" dirty="0" err="1"/>
              <a:t>th</a:t>
            </a:r>
            <a:r>
              <a:rPr lang="en-US" sz="1500" dirty="0"/>
              <a:t> names.</a:t>
            </a:r>
          </a:p>
          <a:p>
            <a:pPr marL="412750" indent="-285750" algn="just">
              <a:lnSpc>
                <a:spcPct val="100000"/>
              </a:lnSpc>
              <a:spcBef>
                <a:spcPts val="1600"/>
              </a:spcBef>
              <a:buClr>
                <a:schemeClr val="dk1"/>
              </a:buClr>
              <a:buFont typeface="Wingdings" panose="05000000000000000000" pitchFamily="2" charset="2"/>
              <a:buChar char="Ø"/>
            </a:pPr>
            <a:r>
              <a:rPr lang="en-US" sz="1500" b="1" dirty="0">
                <a:solidFill>
                  <a:schemeClr val="bg2"/>
                </a:solidFill>
              </a:rPr>
              <a:t>Website objectives (</a:t>
            </a:r>
            <a:r>
              <a:rPr lang="en-US" sz="1500" b="1" dirty="0">
                <a:solidFill>
                  <a:srgbClr val="0070C0"/>
                </a:solidFill>
              </a:rPr>
              <a:t>How can we provide a solution?</a:t>
            </a:r>
            <a:r>
              <a:rPr lang="en-US" sz="1500" b="1" dirty="0">
                <a:solidFill>
                  <a:schemeClr val="bg2"/>
                </a:solidFill>
              </a:rPr>
              <a:t>)</a:t>
            </a:r>
          </a:p>
          <a:p>
            <a:pPr marL="127000" indent="0" algn="just">
              <a:lnSpc>
                <a:spcPct val="100000"/>
              </a:lnSpc>
              <a:spcBef>
                <a:spcPts val="1600"/>
              </a:spcBef>
              <a:buClr>
                <a:schemeClr val="dk1"/>
              </a:buClr>
            </a:pPr>
            <a:r>
              <a:rPr lang="en-US" sz="1500" dirty="0"/>
              <a:t>We comprised features from different websites in our website like user can book a hotel , show tourism places information and rate the trip .In addition to we offer a complete trip.</a:t>
            </a:r>
          </a:p>
          <a:p>
            <a:pPr marL="127000" indent="0" algn="just">
              <a:lnSpc>
                <a:spcPct val="100000"/>
              </a:lnSpc>
              <a:spcBef>
                <a:spcPts val="1600"/>
              </a:spcBef>
              <a:buClr>
                <a:schemeClr val="dk1"/>
              </a:buClr>
            </a:pPr>
            <a:r>
              <a:rPr lang="en-US" sz="1500" dirty="0"/>
              <a:t>Website will also allow users to filter trips by its type.</a:t>
            </a:r>
          </a:p>
          <a:p>
            <a:pPr marL="127000" indent="0" algn="just">
              <a:lnSpc>
                <a:spcPct val="100000"/>
              </a:lnSpc>
              <a:spcBef>
                <a:spcPts val="1600"/>
              </a:spcBef>
            </a:pPr>
            <a:r>
              <a:rPr lang="en-US" sz="1500" dirty="0"/>
              <a:t>Ease of use.</a:t>
            </a:r>
            <a:endParaRPr lang="en-US" sz="1800" b="0" i="0" u="none" strike="noStrike" baseline="0" dirty="0">
              <a:solidFill>
                <a:srgbClr val="000000"/>
              </a:solidFill>
            </a:endParaRPr>
          </a:p>
          <a:p>
            <a:pPr marL="127000" marR="50800" lvl="0" indent="0" algn="just" defTabSz="914400" rtl="0" eaLnBrk="1" fontAlgn="auto" latinLnBrk="0" hangingPunct="1">
              <a:lnSpc>
                <a:spcPct val="100000"/>
              </a:lnSpc>
              <a:spcBef>
                <a:spcPts val="1600"/>
              </a:spcBef>
              <a:spcAft>
                <a:spcPts val="0"/>
              </a:spcAft>
              <a:buClr>
                <a:srgbClr val="000000"/>
              </a:buClr>
              <a:buSzPts val="1400"/>
              <a:buFont typeface="Lato"/>
              <a:buChar char="●"/>
              <a:tabLst/>
              <a:defRPr/>
            </a:pPr>
            <a:r>
              <a:rPr lang="en-US" sz="1500" dirty="0"/>
              <a:t>Has high level of interaction and quick response</a:t>
            </a:r>
            <a:r>
              <a:rPr kumimoji="0" lang="en-US" sz="1500" b="0" i="0" u="none" strike="noStrike" kern="0" cap="none" spc="0" normalizeH="0" baseline="0" noProof="0" dirty="0">
                <a:ln>
                  <a:noFill/>
                </a:ln>
                <a:solidFill>
                  <a:srgbClr val="000000"/>
                </a:solidFill>
                <a:effectLst/>
                <a:uLnTx/>
                <a:uFillTx/>
                <a:latin typeface="Lato"/>
                <a:sym typeface="Lato"/>
              </a:rPr>
              <a:t>.</a:t>
            </a:r>
            <a:endParaRPr kumimoji="0" lang="en-US" sz="1800" b="0" i="0" u="none" strike="noStrike" kern="0" cap="none" spc="0" normalizeH="0" baseline="0" noProof="0" dirty="0">
              <a:ln>
                <a:noFill/>
              </a:ln>
              <a:solidFill>
                <a:srgbClr val="000000"/>
              </a:solidFill>
              <a:effectLst/>
              <a:uLnTx/>
              <a:uFillTx/>
              <a:latin typeface="Lato"/>
              <a:sym typeface="Lato"/>
            </a:endParaRPr>
          </a:p>
          <a:p>
            <a:pPr marL="139700" indent="0">
              <a:buNone/>
            </a:pPr>
            <a:endParaRPr lang="en-US" sz="1500" dirty="0"/>
          </a:p>
          <a:p>
            <a:pPr marL="139700" indent="0">
              <a:buNone/>
            </a:pP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751" y="334938"/>
            <a:ext cx="2321959" cy="4493917"/>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93249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4F91-7672-40F9-B41C-23EC814B7ABC}"/>
              </a:ext>
            </a:extLst>
          </p:cNvPr>
          <p:cNvSpPr>
            <a:spLocks noGrp="1"/>
          </p:cNvSpPr>
          <p:nvPr>
            <p:ph type="title"/>
          </p:nvPr>
        </p:nvSpPr>
        <p:spPr>
          <a:xfrm>
            <a:off x="317438" y="468139"/>
            <a:ext cx="5487461" cy="572700"/>
          </a:xfrm>
        </p:spPr>
        <p:txBody>
          <a:bodyPr/>
          <a:lstStyle/>
          <a:p>
            <a:r>
              <a:rPr lang="en-US" sz="3600" dirty="0">
                <a:solidFill>
                  <a:schemeClr val="bg2"/>
                </a:solidFill>
              </a:rPr>
              <a:t>Website objectives </a:t>
            </a:r>
            <a:r>
              <a:rPr lang="en-US" sz="3600" dirty="0" err="1">
                <a:solidFill>
                  <a:schemeClr val="bg2"/>
                </a:solidFill>
              </a:rPr>
              <a:t>conts</a:t>
            </a:r>
            <a:r>
              <a:rPr lang="en-US" sz="3600" dirty="0">
                <a:solidFill>
                  <a:schemeClr val="bg2"/>
                </a:solidFill>
              </a:rPr>
              <a:t>.</a:t>
            </a:r>
          </a:p>
        </p:txBody>
      </p:sp>
      <p:sp>
        <p:nvSpPr>
          <p:cNvPr id="3" name="Text Placeholder 2">
            <a:extLst>
              <a:ext uri="{FF2B5EF4-FFF2-40B4-BE49-F238E27FC236}">
                <a16:creationId xmlns:a16="http://schemas.microsoft.com/office/drawing/2014/main" id="{A80ADFDB-94E1-4FAC-983C-5D862FD668D0}"/>
              </a:ext>
            </a:extLst>
          </p:cNvPr>
          <p:cNvSpPr>
            <a:spLocks noGrp="1"/>
          </p:cNvSpPr>
          <p:nvPr>
            <p:ph type="body" idx="1"/>
          </p:nvPr>
        </p:nvSpPr>
        <p:spPr>
          <a:xfrm>
            <a:off x="317438" y="1265275"/>
            <a:ext cx="6267236" cy="2849525"/>
          </a:xfrm>
        </p:spPr>
        <p:txBody>
          <a:bodyPr/>
          <a:lstStyle/>
          <a:p>
            <a:pPr marL="139700" indent="0">
              <a:buNone/>
            </a:pPr>
            <a:endParaRPr lang="en-US" sz="1600" dirty="0"/>
          </a:p>
          <a:p>
            <a:r>
              <a:rPr lang="en-US" sz="1600" dirty="0"/>
              <a:t>Website will have some new features as:</a:t>
            </a:r>
          </a:p>
          <a:p>
            <a:pPr marL="139700" indent="0">
              <a:buNone/>
            </a:pPr>
            <a:endParaRPr lang="en-US" sz="1600" dirty="0"/>
          </a:p>
          <a:p>
            <a:pPr marL="368300" indent="-228600">
              <a:buFont typeface="+mj-lt"/>
              <a:buAutoNum type="arabicPeriod"/>
            </a:pPr>
            <a:r>
              <a:rPr lang="en-US" sz="1600" dirty="0"/>
              <a:t>filter by price or number of places or price and number of places at the same time. </a:t>
            </a:r>
          </a:p>
          <a:p>
            <a:pPr marL="368300" indent="-228600">
              <a:buFont typeface="+mj-lt"/>
              <a:buAutoNum type="arabicPeriod"/>
            </a:pPr>
            <a:r>
              <a:rPr lang="en-US" sz="1600" dirty="0"/>
              <a:t>sorting trips by date.</a:t>
            </a:r>
          </a:p>
          <a:p>
            <a:pPr marL="368300" indent="-228600">
              <a:buFont typeface="+mj-lt"/>
              <a:buAutoNum type="arabicPeriod"/>
            </a:pPr>
            <a:r>
              <a:rPr lang="en-US" sz="1600" dirty="0"/>
              <a:t>Sorting trips by trip quality (low to high) and vice versa.</a:t>
            </a:r>
          </a:p>
          <a:p>
            <a:pPr marL="139700" indent="0">
              <a:buNone/>
            </a:pPr>
            <a:r>
              <a:rPr lang="en-US" sz="1600" dirty="0"/>
              <a:t>4. Strong security in signup and login.</a:t>
            </a:r>
          </a:p>
          <a:p>
            <a:pPr marL="139700" indent="0">
              <a:buNone/>
            </a:pPr>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899" y="0"/>
            <a:ext cx="3513762" cy="5143500"/>
          </a:xfrm>
          <a:prstGeom prst="rect">
            <a:avLst/>
          </a:prstGeom>
          <a:effectLst>
            <a:softEdge rad="317500"/>
          </a:effectLst>
        </p:spPr>
      </p:pic>
    </p:spTree>
    <p:extLst>
      <p:ext uri="{BB962C8B-B14F-4D97-AF65-F5344CB8AC3E}">
        <p14:creationId xmlns:p14="http://schemas.microsoft.com/office/powerpoint/2010/main" val="120820747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grpSp>
        <p:nvGrpSpPr>
          <p:cNvPr id="14" name="Google Shape;786;p60">
            <a:extLst>
              <a:ext uri="{FF2B5EF4-FFF2-40B4-BE49-F238E27FC236}">
                <a16:creationId xmlns:a16="http://schemas.microsoft.com/office/drawing/2014/main" id="{DF4E40A3-278F-4748-BA36-73EA5E1AA828}"/>
              </a:ext>
            </a:extLst>
          </p:cNvPr>
          <p:cNvGrpSpPr/>
          <p:nvPr/>
        </p:nvGrpSpPr>
        <p:grpSpPr>
          <a:xfrm rot="5400000">
            <a:off x="4191303" y="907032"/>
            <a:ext cx="4791471" cy="3346082"/>
            <a:chOff x="4644625" y="1198925"/>
            <a:chExt cx="3711857" cy="2860364"/>
          </a:xfrm>
        </p:grpSpPr>
        <p:sp>
          <p:nvSpPr>
            <p:cNvPr id="15" name="Google Shape;787;p60">
              <a:extLst>
                <a:ext uri="{FF2B5EF4-FFF2-40B4-BE49-F238E27FC236}">
                  <a16:creationId xmlns:a16="http://schemas.microsoft.com/office/drawing/2014/main" id="{0689681F-AC69-4AAA-B3EA-14CFED7E29CE}"/>
                </a:ext>
              </a:extLst>
            </p:cNvPr>
            <p:cNvSpPr/>
            <p:nvPr/>
          </p:nvSpPr>
          <p:spPr>
            <a:xfrm>
              <a:off x="4644625" y="1198925"/>
              <a:ext cx="3711857" cy="2860364"/>
            </a:xfrm>
            <a:custGeom>
              <a:avLst/>
              <a:gdLst/>
              <a:ahLst/>
              <a:cxnLst/>
              <a:rect l="l" t="t" r="r" b="b"/>
              <a:pathLst>
                <a:path w="49255" h="37956" extrusionOk="0">
                  <a:moveTo>
                    <a:pt x="45070" y="3913"/>
                  </a:moveTo>
                  <a:lnTo>
                    <a:pt x="45070" y="34189"/>
                  </a:lnTo>
                  <a:lnTo>
                    <a:pt x="4310" y="34189"/>
                  </a:lnTo>
                  <a:lnTo>
                    <a:pt x="4310" y="3913"/>
                  </a:lnTo>
                  <a:close/>
                  <a:moveTo>
                    <a:pt x="1988" y="0"/>
                  </a:moveTo>
                  <a:cubicBezTo>
                    <a:pt x="879" y="0"/>
                    <a:pt x="0" y="879"/>
                    <a:pt x="0" y="1988"/>
                  </a:cubicBezTo>
                  <a:lnTo>
                    <a:pt x="0" y="35968"/>
                  </a:lnTo>
                  <a:cubicBezTo>
                    <a:pt x="0" y="37056"/>
                    <a:pt x="879" y="37956"/>
                    <a:pt x="1988" y="37956"/>
                  </a:cubicBezTo>
                  <a:lnTo>
                    <a:pt x="47266" y="37956"/>
                  </a:lnTo>
                  <a:cubicBezTo>
                    <a:pt x="48355" y="37956"/>
                    <a:pt x="49254" y="37056"/>
                    <a:pt x="49254" y="35968"/>
                  </a:cubicBezTo>
                  <a:lnTo>
                    <a:pt x="49254" y="1988"/>
                  </a:lnTo>
                  <a:cubicBezTo>
                    <a:pt x="49254" y="879"/>
                    <a:pt x="48355" y="0"/>
                    <a:pt x="4726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8;p60">
              <a:extLst>
                <a:ext uri="{FF2B5EF4-FFF2-40B4-BE49-F238E27FC236}">
                  <a16:creationId xmlns:a16="http://schemas.microsoft.com/office/drawing/2014/main" id="{1E224972-E933-4E5B-BD92-365C1A15572A}"/>
                </a:ext>
              </a:extLst>
            </p:cNvPr>
            <p:cNvSpPr/>
            <p:nvPr/>
          </p:nvSpPr>
          <p:spPr>
            <a:xfrm>
              <a:off x="8126014" y="2540313"/>
              <a:ext cx="177600" cy="1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772;p59">
            <a:extLst>
              <a:ext uri="{FF2B5EF4-FFF2-40B4-BE49-F238E27FC236}">
                <a16:creationId xmlns:a16="http://schemas.microsoft.com/office/drawing/2014/main" id="{897A9B7B-49AE-46B1-965A-5DEC641061CC}"/>
              </a:ext>
            </a:extLst>
          </p:cNvPr>
          <p:cNvSpPr txBox="1">
            <a:spLocks/>
          </p:cNvSpPr>
          <p:nvPr/>
        </p:nvSpPr>
        <p:spPr>
          <a:xfrm>
            <a:off x="359664" y="2707664"/>
            <a:ext cx="3870340" cy="1194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15000"/>
              </a:lnSpc>
              <a:spcBef>
                <a:spcPts val="0"/>
              </a:spcBef>
              <a:spcAft>
                <a:spcPts val="0"/>
              </a:spcAft>
              <a:buClr>
                <a:schemeClr val="dk1"/>
              </a:buClr>
              <a:buSzPts val="1200"/>
              <a:buFont typeface="Lato"/>
              <a:buChar char="●"/>
              <a:defRPr sz="1400" b="0" i="0" u="none" strike="noStrike" cap="none">
                <a:solidFill>
                  <a:schemeClr val="dk1"/>
                </a:solidFill>
                <a:latin typeface="Lato"/>
                <a:ea typeface="Lato"/>
                <a:cs typeface="Lato"/>
                <a:sym typeface="Lato"/>
              </a:defRPr>
            </a:lvl1pPr>
            <a:lvl2pPr marL="914400" marR="0" lvl="1"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2pPr>
            <a:lvl3pPr marL="1371600" marR="0" lvl="2"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3pPr>
            <a:lvl4pPr marL="1828800" marR="0" lvl="3"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4pPr>
            <a:lvl5pPr marL="2286000" marR="0" lvl="4"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5pPr>
            <a:lvl6pPr marL="2743200" marR="0" lvl="5"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6pPr>
            <a:lvl7pPr marL="3200400" marR="0" lvl="6"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7pPr>
            <a:lvl8pPr marL="3657600" marR="0" lvl="7"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8pPr>
            <a:lvl9pPr marL="4114800" marR="0" lvl="8" indent="-304800" algn="l" rtl="0">
              <a:lnSpc>
                <a:spcPct val="115000"/>
              </a:lnSpc>
              <a:spcBef>
                <a:spcPts val="1600"/>
              </a:spcBef>
              <a:spcAft>
                <a:spcPts val="1600"/>
              </a:spcAft>
              <a:buClr>
                <a:schemeClr val="dk1"/>
              </a:buClr>
              <a:buSzPts val="1200"/>
              <a:buFont typeface="Lato"/>
              <a:buChar char="■"/>
              <a:defRPr sz="1200" b="0" i="0" u="none" strike="noStrike" cap="none">
                <a:solidFill>
                  <a:schemeClr val="dk1"/>
                </a:solidFill>
                <a:latin typeface="Lato"/>
                <a:ea typeface="Lato"/>
                <a:cs typeface="Lato"/>
                <a:sym typeface="Lato"/>
              </a:defRPr>
            </a:lvl9pPr>
          </a:lstStyle>
          <a:p>
            <a:pPr marL="0" indent="0" algn="just">
              <a:spcAft>
                <a:spcPts val="1600"/>
              </a:spcAft>
              <a:buSzPts val="1100"/>
              <a:buFont typeface="Arial"/>
              <a:buNone/>
            </a:pPr>
            <a:r>
              <a:rPr lang="en-US" sz="1500" dirty="0"/>
              <a:t>We‘ve made a Google forms survey asking for user’s opinion on our website’s idea and their rating for specific touring places they went to.</a:t>
            </a:r>
          </a:p>
        </p:txBody>
      </p:sp>
      <p:sp>
        <p:nvSpPr>
          <p:cNvPr id="24" name="Google Shape;773;p59">
            <a:extLst>
              <a:ext uri="{FF2B5EF4-FFF2-40B4-BE49-F238E27FC236}">
                <a16:creationId xmlns:a16="http://schemas.microsoft.com/office/drawing/2014/main" id="{EA3B9426-153C-42C6-87E8-1750ABF307D0}"/>
              </a:ext>
            </a:extLst>
          </p:cNvPr>
          <p:cNvSpPr txBox="1">
            <a:spLocks/>
          </p:cNvSpPr>
          <p:nvPr/>
        </p:nvSpPr>
        <p:spPr>
          <a:xfrm>
            <a:off x="359664" y="1041989"/>
            <a:ext cx="4019749" cy="20556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accent1"/>
              </a:buClr>
              <a:buSzPts val="4000"/>
              <a:buFont typeface="Just Another Hand"/>
              <a:buNone/>
              <a:defRPr sz="4000" b="0" i="0" u="none" strike="noStrike" cap="none">
                <a:solidFill>
                  <a:schemeClr val="accent1"/>
                </a:solidFill>
                <a:latin typeface="Just Another Hand"/>
                <a:ea typeface="Just Another Hand"/>
                <a:cs typeface="Just Another Hand"/>
                <a:sym typeface="Just Another Hand"/>
              </a:defRPr>
            </a:lvl1pPr>
            <a:lvl2pPr marR="0" lvl="1"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9pPr>
          </a:lstStyle>
          <a:p>
            <a:pPr algn="l">
              <a:buClr>
                <a:schemeClr val="dk1"/>
              </a:buClr>
              <a:buSzPts val="1100"/>
              <a:buFont typeface="Arial"/>
              <a:buNone/>
            </a:pPr>
            <a:r>
              <a:rPr lang="en-US" dirty="0"/>
              <a:t>Survey form of our new features</a:t>
            </a:r>
          </a:p>
          <a:p>
            <a:pPr algn="l">
              <a:buClr>
                <a:schemeClr val="dk1"/>
              </a:buClr>
              <a:buSzPts val="1100"/>
              <a:buFont typeface="Arial"/>
              <a:buNone/>
            </a:pPr>
            <a:r>
              <a:rPr lang="en-US" dirty="0"/>
              <a:t> </a:t>
            </a:r>
          </a:p>
        </p:txBody>
      </p:sp>
      <p:pic>
        <p:nvPicPr>
          <p:cNvPr id="2" name="Picture 2">
            <a:extLst>
              <a:ext uri="{FF2B5EF4-FFF2-40B4-BE49-F238E27FC236}">
                <a16:creationId xmlns:a16="http://schemas.microsoft.com/office/drawing/2014/main" id="{A4888E1C-1A2E-F44F-886F-01B51036673C}"/>
              </a:ext>
            </a:extLst>
          </p:cNvPr>
          <p:cNvPicPr>
            <a:picLocks noChangeAspect="1"/>
          </p:cNvPicPr>
          <p:nvPr/>
        </p:nvPicPr>
        <p:blipFill>
          <a:blip r:embed="rId3"/>
          <a:stretch>
            <a:fillRect/>
          </a:stretch>
        </p:blipFill>
        <p:spPr>
          <a:xfrm>
            <a:off x="5165370" y="410409"/>
            <a:ext cx="2843323" cy="4199652"/>
          </a:xfrm>
          <a:prstGeom prst="rect">
            <a:avLst/>
          </a:prstGeom>
        </p:spPr>
      </p:pic>
    </p:spTree>
    <p:extLst>
      <p:ext uri="{BB962C8B-B14F-4D97-AF65-F5344CB8AC3E}">
        <p14:creationId xmlns:p14="http://schemas.microsoft.com/office/powerpoint/2010/main" val="351351711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grpSp>
        <p:nvGrpSpPr>
          <p:cNvPr id="14" name="Google Shape;786;p60">
            <a:extLst>
              <a:ext uri="{FF2B5EF4-FFF2-40B4-BE49-F238E27FC236}">
                <a16:creationId xmlns:a16="http://schemas.microsoft.com/office/drawing/2014/main" id="{DF4E40A3-278F-4748-BA36-73EA5E1AA828}"/>
              </a:ext>
            </a:extLst>
          </p:cNvPr>
          <p:cNvGrpSpPr/>
          <p:nvPr/>
        </p:nvGrpSpPr>
        <p:grpSpPr>
          <a:xfrm rot="5400000">
            <a:off x="4191303" y="907032"/>
            <a:ext cx="4791471" cy="3346082"/>
            <a:chOff x="4644625" y="1198925"/>
            <a:chExt cx="3711857" cy="2860364"/>
          </a:xfrm>
        </p:grpSpPr>
        <p:sp>
          <p:nvSpPr>
            <p:cNvPr id="15" name="Google Shape;787;p60">
              <a:extLst>
                <a:ext uri="{FF2B5EF4-FFF2-40B4-BE49-F238E27FC236}">
                  <a16:creationId xmlns:a16="http://schemas.microsoft.com/office/drawing/2014/main" id="{0689681F-AC69-4AAA-B3EA-14CFED7E29CE}"/>
                </a:ext>
              </a:extLst>
            </p:cNvPr>
            <p:cNvSpPr/>
            <p:nvPr/>
          </p:nvSpPr>
          <p:spPr>
            <a:xfrm>
              <a:off x="4644625" y="1198925"/>
              <a:ext cx="3711857" cy="2860364"/>
            </a:xfrm>
            <a:custGeom>
              <a:avLst/>
              <a:gdLst/>
              <a:ahLst/>
              <a:cxnLst/>
              <a:rect l="l" t="t" r="r" b="b"/>
              <a:pathLst>
                <a:path w="49255" h="37956" extrusionOk="0">
                  <a:moveTo>
                    <a:pt x="45070" y="3913"/>
                  </a:moveTo>
                  <a:lnTo>
                    <a:pt x="45070" y="34189"/>
                  </a:lnTo>
                  <a:lnTo>
                    <a:pt x="4310" y="34189"/>
                  </a:lnTo>
                  <a:lnTo>
                    <a:pt x="4310" y="3913"/>
                  </a:lnTo>
                  <a:close/>
                  <a:moveTo>
                    <a:pt x="1988" y="0"/>
                  </a:moveTo>
                  <a:cubicBezTo>
                    <a:pt x="879" y="0"/>
                    <a:pt x="0" y="879"/>
                    <a:pt x="0" y="1988"/>
                  </a:cubicBezTo>
                  <a:lnTo>
                    <a:pt x="0" y="35968"/>
                  </a:lnTo>
                  <a:cubicBezTo>
                    <a:pt x="0" y="37056"/>
                    <a:pt x="879" y="37956"/>
                    <a:pt x="1988" y="37956"/>
                  </a:cubicBezTo>
                  <a:lnTo>
                    <a:pt x="47266" y="37956"/>
                  </a:lnTo>
                  <a:cubicBezTo>
                    <a:pt x="48355" y="37956"/>
                    <a:pt x="49254" y="37056"/>
                    <a:pt x="49254" y="35968"/>
                  </a:cubicBezTo>
                  <a:lnTo>
                    <a:pt x="49254" y="1988"/>
                  </a:lnTo>
                  <a:cubicBezTo>
                    <a:pt x="49254" y="879"/>
                    <a:pt x="48355" y="0"/>
                    <a:pt x="4726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8;p60">
              <a:extLst>
                <a:ext uri="{FF2B5EF4-FFF2-40B4-BE49-F238E27FC236}">
                  <a16:creationId xmlns:a16="http://schemas.microsoft.com/office/drawing/2014/main" id="{1E224972-E933-4E5B-BD92-365C1A15572A}"/>
                </a:ext>
              </a:extLst>
            </p:cNvPr>
            <p:cNvSpPr/>
            <p:nvPr/>
          </p:nvSpPr>
          <p:spPr>
            <a:xfrm>
              <a:off x="8126014" y="2540313"/>
              <a:ext cx="177600" cy="1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F88F7B0C-9541-4DAF-A894-563D1C34CDA6}"/>
              </a:ext>
            </a:extLst>
          </p:cNvPr>
          <p:cNvPicPr>
            <a:picLocks noChangeAspect="1"/>
          </p:cNvPicPr>
          <p:nvPr/>
        </p:nvPicPr>
        <p:blipFill>
          <a:blip r:embed="rId3"/>
          <a:stretch>
            <a:fillRect/>
          </a:stretch>
        </p:blipFill>
        <p:spPr>
          <a:xfrm>
            <a:off x="5142045" y="549644"/>
            <a:ext cx="2889974" cy="4075341"/>
          </a:xfrm>
          <a:prstGeom prst="rect">
            <a:avLst/>
          </a:prstGeom>
        </p:spPr>
      </p:pic>
      <p:sp>
        <p:nvSpPr>
          <p:cNvPr id="9" name="Google Shape;772;p59">
            <a:extLst>
              <a:ext uri="{FF2B5EF4-FFF2-40B4-BE49-F238E27FC236}">
                <a16:creationId xmlns:a16="http://schemas.microsoft.com/office/drawing/2014/main" id="{553EC4DF-B88A-4CC8-BE71-2FC56ADA764B}"/>
              </a:ext>
            </a:extLst>
          </p:cNvPr>
          <p:cNvSpPr txBox="1">
            <a:spLocks/>
          </p:cNvSpPr>
          <p:nvPr/>
        </p:nvSpPr>
        <p:spPr>
          <a:xfrm>
            <a:off x="359664" y="2707664"/>
            <a:ext cx="3870340" cy="1194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15000"/>
              </a:lnSpc>
              <a:spcBef>
                <a:spcPts val="0"/>
              </a:spcBef>
              <a:spcAft>
                <a:spcPts val="0"/>
              </a:spcAft>
              <a:buClr>
                <a:schemeClr val="dk1"/>
              </a:buClr>
              <a:buSzPts val="1200"/>
              <a:buFont typeface="Lato"/>
              <a:buChar char="●"/>
              <a:defRPr sz="1400" b="0" i="0" u="none" strike="noStrike" cap="none">
                <a:solidFill>
                  <a:schemeClr val="dk1"/>
                </a:solidFill>
                <a:latin typeface="Lato"/>
                <a:ea typeface="Lato"/>
                <a:cs typeface="Lato"/>
                <a:sym typeface="Lato"/>
              </a:defRPr>
            </a:lvl1pPr>
            <a:lvl2pPr marL="914400" marR="0" lvl="1"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2pPr>
            <a:lvl3pPr marL="1371600" marR="0" lvl="2"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3pPr>
            <a:lvl4pPr marL="1828800" marR="0" lvl="3"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4pPr>
            <a:lvl5pPr marL="2286000" marR="0" lvl="4"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5pPr>
            <a:lvl6pPr marL="2743200" marR="0" lvl="5"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6pPr>
            <a:lvl7pPr marL="3200400" marR="0" lvl="6"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7pPr>
            <a:lvl8pPr marL="3657600" marR="0" lvl="7"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8pPr>
            <a:lvl9pPr marL="4114800" marR="0" lvl="8" indent="-304800" algn="l" rtl="0">
              <a:lnSpc>
                <a:spcPct val="115000"/>
              </a:lnSpc>
              <a:spcBef>
                <a:spcPts val="1600"/>
              </a:spcBef>
              <a:spcAft>
                <a:spcPts val="1600"/>
              </a:spcAft>
              <a:buClr>
                <a:schemeClr val="dk1"/>
              </a:buClr>
              <a:buSzPts val="1200"/>
              <a:buFont typeface="Lato"/>
              <a:buChar char="■"/>
              <a:defRPr sz="1200" b="0" i="0" u="none" strike="noStrike" cap="none">
                <a:solidFill>
                  <a:schemeClr val="dk1"/>
                </a:solidFill>
                <a:latin typeface="Lato"/>
                <a:ea typeface="Lato"/>
                <a:cs typeface="Lato"/>
                <a:sym typeface="Lato"/>
              </a:defRPr>
            </a:lvl9pPr>
          </a:lstStyle>
          <a:p>
            <a:pPr marL="0" indent="0" algn="just">
              <a:spcAft>
                <a:spcPts val="1600"/>
              </a:spcAft>
              <a:buSzPts val="1100"/>
              <a:buFont typeface="Arial"/>
              <a:buNone/>
            </a:pPr>
            <a:r>
              <a:rPr lang="en-US" sz="1500" dirty="0"/>
              <a:t>We‘ve made a Google forms survey asking for user’s opinion on our website’s idea and their rating for specific touring places they went to.</a:t>
            </a:r>
          </a:p>
        </p:txBody>
      </p:sp>
      <p:sp>
        <p:nvSpPr>
          <p:cNvPr id="10" name="Google Shape;773;p59">
            <a:extLst>
              <a:ext uri="{FF2B5EF4-FFF2-40B4-BE49-F238E27FC236}">
                <a16:creationId xmlns:a16="http://schemas.microsoft.com/office/drawing/2014/main" id="{FF09235B-3132-4A84-BB12-7BFB18EC8B84}"/>
              </a:ext>
            </a:extLst>
          </p:cNvPr>
          <p:cNvSpPr txBox="1">
            <a:spLocks/>
          </p:cNvSpPr>
          <p:nvPr/>
        </p:nvSpPr>
        <p:spPr>
          <a:xfrm>
            <a:off x="359664" y="1041989"/>
            <a:ext cx="4019749" cy="20556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accent1"/>
              </a:buClr>
              <a:buSzPts val="4000"/>
              <a:buFont typeface="Just Another Hand"/>
              <a:buNone/>
              <a:defRPr sz="4000" b="0" i="0" u="none" strike="noStrike" cap="none">
                <a:solidFill>
                  <a:schemeClr val="accent1"/>
                </a:solidFill>
                <a:latin typeface="Just Another Hand"/>
                <a:ea typeface="Just Another Hand"/>
                <a:cs typeface="Just Another Hand"/>
                <a:sym typeface="Just Another Hand"/>
              </a:defRPr>
            </a:lvl1pPr>
            <a:lvl2pPr marR="0" lvl="1"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9pPr>
          </a:lstStyle>
          <a:p>
            <a:pPr algn="l">
              <a:buClr>
                <a:schemeClr val="dk1"/>
              </a:buClr>
              <a:buSzPts val="1100"/>
              <a:buFont typeface="Arial"/>
              <a:buNone/>
            </a:pPr>
            <a:r>
              <a:rPr lang="en-US" dirty="0"/>
              <a:t>Survey form of our new features</a:t>
            </a:r>
          </a:p>
          <a:p>
            <a:pPr algn="l">
              <a:buClr>
                <a:schemeClr val="dk1"/>
              </a:buClr>
              <a:buSzPts val="1100"/>
              <a:buFont typeface="Arial"/>
              <a:buNone/>
            </a:pPr>
            <a:r>
              <a:rPr lang="en-US" dirty="0"/>
              <a:t> </a:t>
            </a:r>
          </a:p>
        </p:txBody>
      </p:sp>
    </p:spTree>
    <p:extLst>
      <p:ext uri="{BB962C8B-B14F-4D97-AF65-F5344CB8AC3E}">
        <p14:creationId xmlns:p14="http://schemas.microsoft.com/office/powerpoint/2010/main" val="110316791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pSp>
        <p:nvGrpSpPr>
          <p:cNvPr id="774" name="Google Shape;774;p59"/>
          <p:cNvGrpSpPr/>
          <p:nvPr/>
        </p:nvGrpSpPr>
        <p:grpSpPr>
          <a:xfrm>
            <a:off x="449580" y="517072"/>
            <a:ext cx="3805584" cy="4359728"/>
            <a:chOff x="3852100" y="957350"/>
            <a:chExt cx="2111725" cy="1687000"/>
          </a:xfrm>
        </p:grpSpPr>
        <p:sp>
          <p:nvSpPr>
            <p:cNvPr id="775" name="Google Shape;775;p59"/>
            <p:cNvSpPr/>
            <p:nvPr/>
          </p:nvSpPr>
          <p:spPr>
            <a:xfrm>
              <a:off x="4590700" y="2624975"/>
              <a:ext cx="655450" cy="19375"/>
            </a:xfrm>
            <a:custGeom>
              <a:avLst/>
              <a:gdLst/>
              <a:ahLst/>
              <a:cxnLst/>
              <a:rect l="l" t="t" r="r" b="b"/>
              <a:pathLst>
                <a:path w="26218" h="775" extrusionOk="0">
                  <a:moveTo>
                    <a:pt x="1" y="0"/>
                  </a:moveTo>
                  <a:lnTo>
                    <a:pt x="1" y="21"/>
                  </a:lnTo>
                  <a:lnTo>
                    <a:pt x="1" y="63"/>
                  </a:lnTo>
                  <a:lnTo>
                    <a:pt x="1" y="63"/>
                  </a:lnTo>
                  <a:cubicBezTo>
                    <a:pt x="1" y="565"/>
                    <a:pt x="796" y="775"/>
                    <a:pt x="2867" y="775"/>
                  </a:cubicBezTo>
                  <a:lnTo>
                    <a:pt x="12827" y="775"/>
                  </a:lnTo>
                  <a:lnTo>
                    <a:pt x="13454" y="775"/>
                  </a:lnTo>
                  <a:lnTo>
                    <a:pt x="23393" y="775"/>
                  </a:lnTo>
                  <a:cubicBezTo>
                    <a:pt x="25485" y="775"/>
                    <a:pt x="26197" y="524"/>
                    <a:pt x="26218" y="0"/>
                  </a:cubicBezTo>
                  <a:lnTo>
                    <a:pt x="26009" y="0"/>
                  </a:lnTo>
                  <a:lnTo>
                    <a:pt x="26009" y="0"/>
                  </a:lnTo>
                  <a:lnTo>
                    <a:pt x="1"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9"/>
            <p:cNvSpPr/>
            <p:nvPr/>
          </p:nvSpPr>
          <p:spPr>
            <a:xfrm>
              <a:off x="4533150" y="2402650"/>
              <a:ext cx="764800" cy="235425"/>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9"/>
            <p:cNvSpPr/>
            <p:nvPr/>
          </p:nvSpPr>
          <p:spPr>
            <a:xfrm>
              <a:off x="3852100" y="2219575"/>
              <a:ext cx="2111725" cy="183100"/>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rgbClr val="727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9"/>
            <p:cNvSpPr/>
            <p:nvPr/>
          </p:nvSpPr>
          <p:spPr>
            <a:xfrm>
              <a:off x="3852100" y="957350"/>
              <a:ext cx="2111725" cy="1262250"/>
            </a:xfrm>
            <a:custGeom>
              <a:avLst/>
              <a:gdLst/>
              <a:ahLst/>
              <a:cxnLst/>
              <a:rect l="l" t="t" r="r" b="b"/>
              <a:pathLst>
                <a:path w="84469" h="50490" extrusionOk="0">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9"/>
            <p:cNvSpPr/>
            <p:nvPr/>
          </p:nvSpPr>
          <p:spPr>
            <a:xfrm>
              <a:off x="3852100" y="2219575"/>
              <a:ext cx="2111725" cy="183100"/>
            </a:xfrm>
            <a:custGeom>
              <a:avLst/>
              <a:gdLst/>
              <a:ahLst/>
              <a:cxnLst/>
              <a:rect l="l" t="t" r="r" b="b"/>
              <a:pathLst>
                <a:path w="84469" h="7324" extrusionOk="0">
                  <a:moveTo>
                    <a:pt x="0" y="4562"/>
                  </a:moveTo>
                  <a:cubicBezTo>
                    <a:pt x="0" y="5964"/>
                    <a:pt x="1298" y="7324"/>
                    <a:pt x="2679" y="7324"/>
                  </a:cubicBezTo>
                  <a:lnTo>
                    <a:pt x="41659" y="7324"/>
                  </a:lnTo>
                  <a:lnTo>
                    <a:pt x="42998" y="7324"/>
                  </a:lnTo>
                  <a:lnTo>
                    <a:pt x="81979" y="7324"/>
                  </a:lnTo>
                  <a:cubicBezTo>
                    <a:pt x="83360" y="7324"/>
                    <a:pt x="84469" y="5964"/>
                    <a:pt x="84469" y="4562"/>
                  </a:cubicBezTo>
                  <a:lnTo>
                    <a:pt x="84469" y="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5">
            <a:extLst>
              <a:ext uri="{FF2B5EF4-FFF2-40B4-BE49-F238E27FC236}">
                <a16:creationId xmlns:a16="http://schemas.microsoft.com/office/drawing/2014/main" id="{27C7F1C4-1934-724F-AB4C-BE50E39F4F36}"/>
              </a:ext>
            </a:extLst>
          </p:cNvPr>
          <p:cNvPicPr>
            <a:picLocks noChangeAspect="1"/>
          </p:cNvPicPr>
          <p:nvPr/>
        </p:nvPicPr>
        <p:blipFill>
          <a:blip r:embed="rId3"/>
          <a:stretch>
            <a:fillRect/>
          </a:stretch>
        </p:blipFill>
        <p:spPr>
          <a:xfrm>
            <a:off x="571088" y="617220"/>
            <a:ext cx="3528472" cy="2962648"/>
          </a:xfrm>
          <a:prstGeom prst="rect">
            <a:avLst/>
          </a:prstGeom>
        </p:spPr>
      </p:pic>
      <p:sp>
        <p:nvSpPr>
          <p:cNvPr id="13" name="Google Shape;773;p59">
            <a:extLst>
              <a:ext uri="{FF2B5EF4-FFF2-40B4-BE49-F238E27FC236}">
                <a16:creationId xmlns:a16="http://schemas.microsoft.com/office/drawing/2014/main" id="{59627575-52A8-4D36-B7D2-735534F8BC7C}"/>
              </a:ext>
            </a:extLst>
          </p:cNvPr>
          <p:cNvSpPr txBox="1">
            <a:spLocks/>
          </p:cNvSpPr>
          <p:nvPr/>
        </p:nvSpPr>
        <p:spPr>
          <a:xfrm>
            <a:off x="4888838" y="1275905"/>
            <a:ext cx="4019749" cy="20556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accent1"/>
              </a:buClr>
              <a:buSzPts val="4000"/>
              <a:buFont typeface="Just Another Hand"/>
              <a:buNone/>
              <a:defRPr sz="4000" b="0" i="0" u="none" strike="noStrike" cap="none">
                <a:solidFill>
                  <a:schemeClr val="accent1"/>
                </a:solidFill>
                <a:latin typeface="Just Another Hand"/>
                <a:ea typeface="Just Another Hand"/>
                <a:cs typeface="Just Another Hand"/>
                <a:sym typeface="Just Another Hand"/>
              </a:defRPr>
            </a:lvl1pPr>
            <a:lvl2pPr marR="0" lvl="1"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9pPr>
          </a:lstStyle>
          <a:p>
            <a:pPr algn="l">
              <a:buClr>
                <a:schemeClr val="dk1"/>
              </a:buClr>
              <a:buSzPts val="1100"/>
              <a:buFont typeface="Arial"/>
              <a:buNone/>
            </a:pPr>
            <a:r>
              <a:rPr lang="en-US" dirty="0"/>
              <a:t>Survey form of our new features</a:t>
            </a:r>
          </a:p>
          <a:p>
            <a:pPr algn="l">
              <a:buClr>
                <a:schemeClr val="dk1"/>
              </a:buClr>
              <a:buSzPts val="1100"/>
              <a:buFont typeface="Arial"/>
              <a:buNone/>
            </a:pPr>
            <a:r>
              <a:rPr lang="en-US" dirty="0"/>
              <a:t> </a:t>
            </a:r>
          </a:p>
        </p:txBody>
      </p:sp>
      <p:sp>
        <p:nvSpPr>
          <p:cNvPr id="16" name="Google Shape;772;p59">
            <a:extLst>
              <a:ext uri="{FF2B5EF4-FFF2-40B4-BE49-F238E27FC236}">
                <a16:creationId xmlns:a16="http://schemas.microsoft.com/office/drawing/2014/main" id="{671B1E0C-76D8-4A56-959E-1CB8CB05C5B0}"/>
              </a:ext>
            </a:extLst>
          </p:cNvPr>
          <p:cNvSpPr txBox="1">
            <a:spLocks/>
          </p:cNvSpPr>
          <p:nvPr/>
        </p:nvSpPr>
        <p:spPr>
          <a:xfrm>
            <a:off x="4888838" y="2821158"/>
            <a:ext cx="3870340" cy="1194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15000"/>
              </a:lnSpc>
              <a:spcBef>
                <a:spcPts val="0"/>
              </a:spcBef>
              <a:spcAft>
                <a:spcPts val="0"/>
              </a:spcAft>
              <a:buClr>
                <a:schemeClr val="dk1"/>
              </a:buClr>
              <a:buSzPts val="1200"/>
              <a:buFont typeface="Lato"/>
              <a:buChar char="●"/>
              <a:defRPr sz="1400" b="0" i="0" u="none" strike="noStrike" cap="none">
                <a:solidFill>
                  <a:schemeClr val="dk1"/>
                </a:solidFill>
                <a:latin typeface="Lato"/>
                <a:ea typeface="Lato"/>
                <a:cs typeface="Lato"/>
                <a:sym typeface="Lato"/>
              </a:defRPr>
            </a:lvl1pPr>
            <a:lvl2pPr marL="914400" marR="0" lvl="1"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2pPr>
            <a:lvl3pPr marL="1371600" marR="0" lvl="2"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3pPr>
            <a:lvl4pPr marL="1828800" marR="0" lvl="3"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4pPr>
            <a:lvl5pPr marL="2286000" marR="0" lvl="4"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5pPr>
            <a:lvl6pPr marL="2743200" marR="0" lvl="5"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6pPr>
            <a:lvl7pPr marL="3200400" marR="0" lvl="6"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7pPr>
            <a:lvl8pPr marL="3657600" marR="0" lvl="7"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8pPr>
            <a:lvl9pPr marL="4114800" marR="0" lvl="8" indent="-304800" algn="l" rtl="0">
              <a:lnSpc>
                <a:spcPct val="115000"/>
              </a:lnSpc>
              <a:spcBef>
                <a:spcPts val="1600"/>
              </a:spcBef>
              <a:spcAft>
                <a:spcPts val="1600"/>
              </a:spcAft>
              <a:buClr>
                <a:schemeClr val="dk1"/>
              </a:buClr>
              <a:buSzPts val="1200"/>
              <a:buFont typeface="Lato"/>
              <a:buChar char="■"/>
              <a:defRPr sz="1200" b="0" i="0" u="none" strike="noStrike" cap="none">
                <a:solidFill>
                  <a:schemeClr val="dk1"/>
                </a:solidFill>
                <a:latin typeface="Lato"/>
                <a:ea typeface="Lato"/>
                <a:cs typeface="Lato"/>
                <a:sym typeface="Lato"/>
              </a:defRPr>
            </a:lvl9pPr>
          </a:lstStyle>
          <a:p>
            <a:pPr marL="0" indent="0" algn="just">
              <a:spcAft>
                <a:spcPts val="1600"/>
              </a:spcAft>
              <a:buSzPts val="1100"/>
              <a:buFont typeface="Arial"/>
              <a:buNone/>
            </a:pPr>
            <a:r>
              <a:rPr lang="en-US" sz="1500" dirty="0"/>
              <a:t>We‘ve made a Google forms survey asking for user’s opinion on our website’s idea and their rating for specific touring places they went to.</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pSp>
        <p:nvGrpSpPr>
          <p:cNvPr id="774" name="Google Shape;774;p59"/>
          <p:cNvGrpSpPr/>
          <p:nvPr/>
        </p:nvGrpSpPr>
        <p:grpSpPr>
          <a:xfrm>
            <a:off x="449580" y="517072"/>
            <a:ext cx="3805584" cy="4359728"/>
            <a:chOff x="3852100" y="957350"/>
            <a:chExt cx="2111725" cy="1687000"/>
          </a:xfrm>
        </p:grpSpPr>
        <p:sp>
          <p:nvSpPr>
            <p:cNvPr id="775" name="Google Shape;775;p59"/>
            <p:cNvSpPr/>
            <p:nvPr/>
          </p:nvSpPr>
          <p:spPr>
            <a:xfrm>
              <a:off x="4590700" y="2624975"/>
              <a:ext cx="655450" cy="19375"/>
            </a:xfrm>
            <a:custGeom>
              <a:avLst/>
              <a:gdLst/>
              <a:ahLst/>
              <a:cxnLst/>
              <a:rect l="l" t="t" r="r" b="b"/>
              <a:pathLst>
                <a:path w="26218" h="775" extrusionOk="0">
                  <a:moveTo>
                    <a:pt x="1" y="0"/>
                  </a:moveTo>
                  <a:lnTo>
                    <a:pt x="1" y="21"/>
                  </a:lnTo>
                  <a:lnTo>
                    <a:pt x="1" y="63"/>
                  </a:lnTo>
                  <a:lnTo>
                    <a:pt x="1" y="63"/>
                  </a:lnTo>
                  <a:cubicBezTo>
                    <a:pt x="1" y="565"/>
                    <a:pt x="796" y="775"/>
                    <a:pt x="2867" y="775"/>
                  </a:cubicBezTo>
                  <a:lnTo>
                    <a:pt x="12827" y="775"/>
                  </a:lnTo>
                  <a:lnTo>
                    <a:pt x="13454" y="775"/>
                  </a:lnTo>
                  <a:lnTo>
                    <a:pt x="23393" y="775"/>
                  </a:lnTo>
                  <a:cubicBezTo>
                    <a:pt x="25485" y="775"/>
                    <a:pt x="26197" y="524"/>
                    <a:pt x="26218" y="0"/>
                  </a:cubicBezTo>
                  <a:lnTo>
                    <a:pt x="26009" y="0"/>
                  </a:lnTo>
                  <a:lnTo>
                    <a:pt x="26009" y="0"/>
                  </a:lnTo>
                  <a:lnTo>
                    <a:pt x="1"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9"/>
            <p:cNvSpPr/>
            <p:nvPr/>
          </p:nvSpPr>
          <p:spPr>
            <a:xfrm>
              <a:off x="4533150" y="2402650"/>
              <a:ext cx="764800" cy="235425"/>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9"/>
            <p:cNvSpPr/>
            <p:nvPr/>
          </p:nvSpPr>
          <p:spPr>
            <a:xfrm>
              <a:off x="3852100" y="2219575"/>
              <a:ext cx="2111725" cy="183100"/>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rgbClr val="727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9"/>
            <p:cNvSpPr/>
            <p:nvPr/>
          </p:nvSpPr>
          <p:spPr>
            <a:xfrm>
              <a:off x="3852100" y="957350"/>
              <a:ext cx="2111725" cy="1262250"/>
            </a:xfrm>
            <a:custGeom>
              <a:avLst/>
              <a:gdLst/>
              <a:ahLst/>
              <a:cxnLst/>
              <a:rect l="l" t="t" r="r" b="b"/>
              <a:pathLst>
                <a:path w="84469" h="50490" extrusionOk="0">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9"/>
            <p:cNvSpPr/>
            <p:nvPr/>
          </p:nvSpPr>
          <p:spPr>
            <a:xfrm>
              <a:off x="3852100" y="2219575"/>
              <a:ext cx="2111725" cy="183100"/>
            </a:xfrm>
            <a:custGeom>
              <a:avLst/>
              <a:gdLst/>
              <a:ahLst/>
              <a:cxnLst/>
              <a:rect l="l" t="t" r="r" b="b"/>
              <a:pathLst>
                <a:path w="84469" h="7324" extrusionOk="0">
                  <a:moveTo>
                    <a:pt x="0" y="4562"/>
                  </a:moveTo>
                  <a:cubicBezTo>
                    <a:pt x="0" y="5964"/>
                    <a:pt x="1298" y="7324"/>
                    <a:pt x="2679" y="7324"/>
                  </a:cubicBezTo>
                  <a:lnTo>
                    <a:pt x="41659" y="7324"/>
                  </a:lnTo>
                  <a:lnTo>
                    <a:pt x="42998" y="7324"/>
                  </a:lnTo>
                  <a:lnTo>
                    <a:pt x="81979" y="7324"/>
                  </a:lnTo>
                  <a:cubicBezTo>
                    <a:pt x="83360" y="7324"/>
                    <a:pt x="84469" y="5964"/>
                    <a:pt x="84469" y="4562"/>
                  </a:cubicBezTo>
                  <a:lnTo>
                    <a:pt x="84469" y="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B2138FE-7979-42AF-94EE-97E5F6C5F62A}"/>
              </a:ext>
            </a:extLst>
          </p:cNvPr>
          <p:cNvPicPr>
            <a:picLocks noChangeAspect="1"/>
          </p:cNvPicPr>
          <p:nvPr/>
        </p:nvPicPr>
        <p:blipFill>
          <a:blip r:embed="rId3"/>
          <a:stretch>
            <a:fillRect/>
          </a:stretch>
        </p:blipFill>
        <p:spPr>
          <a:xfrm>
            <a:off x="574359" y="693420"/>
            <a:ext cx="3517581" cy="2872740"/>
          </a:xfrm>
          <a:prstGeom prst="rect">
            <a:avLst/>
          </a:prstGeom>
        </p:spPr>
      </p:pic>
      <p:sp>
        <p:nvSpPr>
          <p:cNvPr id="14" name="Google Shape;773;p59">
            <a:extLst>
              <a:ext uri="{FF2B5EF4-FFF2-40B4-BE49-F238E27FC236}">
                <a16:creationId xmlns:a16="http://schemas.microsoft.com/office/drawing/2014/main" id="{8ED072CE-7A1B-4793-90C8-807F4BAEBB39}"/>
              </a:ext>
            </a:extLst>
          </p:cNvPr>
          <p:cNvSpPr txBox="1">
            <a:spLocks/>
          </p:cNvSpPr>
          <p:nvPr/>
        </p:nvSpPr>
        <p:spPr>
          <a:xfrm>
            <a:off x="4888838" y="1275905"/>
            <a:ext cx="4019749" cy="20556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accent1"/>
              </a:buClr>
              <a:buSzPts val="4000"/>
              <a:buFont typeface="Just Another Hand"/>
              <a:buNone/>
              <a:defRPr sz="4000" b="0" i="0" u="none" strike="noStrike" cap="none">
                <a:solidFill>
                  <a:schemeClr val="accent1"/>
                </a:solidFill>
                <a:latin typeface="Just Another Hand"/>
                <a:ea typeface="Just Another Hand"/>
                <a:cs typeface="Just Another Hand"/>
                <a:sym typeface="Just Another Hand"/>
              </a:defRPr>
            </a:lvl1pPr>
            <a:lvl2pPr marR="0" lvl="1"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9pPr>
          </a:lstStyle>
          <a:p>
            <a:pPr algn="l">
              <a:buClr>
                <a:schemeClr val="dk1"/>
              </a:buClr>
              <a:buSzPts val="1100"/>
              <a:buFont typeface="Arial"/>
              <a:buNone/>
            </a:pPr>
            <a:r>
              <a:rPr lang="en-US" dirty="0"/>
              <a:t>Survey form of our new features</a:t>
            </a:r>
          </a:p>
          <a:p>
            <a:pPr algn="l">
              <a:buClr>
                <a:schemeClr val="dk1"/>
              </a:buClr>
              <a:buSzPts val="1100"/>
              <a:buFont typeface="Arial"/>
              <a:buNone/>
            </a:pPr>
            <a:r>
              <a:rPr lang="en-US" dirty="0"/>
              <a:t> </a:t>
            </a:r>
          </a:p>
        </p:txBody>
      </p:sp>
      <p:sp>
        <p:nvSpPr>
          <p:cNvPr id="17" name="Google Shape;772;p59">
            <a:extLst>
              <a:ext uri="{FF2B5EF4-FFF2-40B4-BE49-F238E27FC236}">
                <a16:creationId xmlns:a16="http://schemas.microsoft.com/office/drawing/2014/main" id="{9C787834-9C65-43E5-A838-5ADABC93973B}"/>
              </a:ext>
            </a:extLst>
          </p:cNvPr>
          <p:cNvSpPr txBox="1">
            <a:spLocks/>
          </p:cNvSpPr>
          <p:nvPr/>
        </p:nvSpPr>
        <p:spPr>
          <a:xfrm>
            <a:off x="4888838" y="2821158"/>
            <a:ext cx="3870340" cy="1194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15000"/>
              </a:lnSpc>
              <a:spcBef>
                <a:spcPts val="0"/>
              </a:spcBef>
              <a:spcAft>
                <a:spcPts val="0"/>
              </a:spcAft>
              <a:buClr>
                <a:schemeClr val="dk1"/>
              </a:buClr>
              <a:buSzPts val="1200"/>
              <a:buFont typeface="Lato"/>
              <a:buChar char="●"/>
              <a:defRPr sz="1400" b="0" i="0" u="none" strike="noStrike" cap="none">
                <a:solidFill>
                  <a:schemeClr val="dk1"/>
                </a:solidFill>
                <a:latin typeface="Lato"/>
                <a:ea typeface="Lato"/>
                <a:cs typeface="Lato"/>
                <a:sym typeface="Lato"/>
              </a:defRPr>
            </a:lvl1pPr>
            <a:lvl2pPr marL="914400" marR="0" lvl="1"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2pPr>
            <a:lvl3pPr marL="1371600" marR="0" lvl="2"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3pPr>
            <a:lvl4pPr marL="1828800" marR="0" lvl="3"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4pPr>
            <a:lvl5pPr marL="2286000" marR="0" lvl="4"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5pPr>
            <a:lvl6pPr marL="2743200" marR="0" lvl="5"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6pPr>
            <a:lvl7pPr marL="3200400" marR="0" lvl="6"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7pPr>
            <a:lvl8pPr marL="3657600" marR="0" lvl="7" indent="-304800" algn="l" rtl="0">
              <a:lnSpc>
                <a:spcPct val="115000"/>
              </a:lnSpc>
              <a:spcBef>
                <a:spcPts val="1600"/>
              </a:spcBef>
              <a:spcAft>
                <a:spcPts val="0"/>
              </a:spcAft>
              <a:buClr>
                <a:schemeClr val="dk1"/>
              </a:buClr>
              <a:buSzPts val="1200"/>
              <a:buFont typeface="Lato"/>
              <a:buChar char="○"/>
              <a:defRPr sz="1200" b="0" i="0" u="none" strike="noStrike" cap="none">
                <a:solidFill>
                  <a:schemeClr val="dk1"/>
                </a:solidFill>
                <a:latin typeface="Lato"/>
                <a:ea typeface="Lato"/>
                <a:cs typeface="Lato"/>
                <a:sym typeface="Lato"/>
              </a:defRPr>
            </a:lvl8pPr>
            <a:lvl9pPr marL="4114800" marR="0" lvl="8" indent="-304800" algn="l" rtl="0">
              <a:lnSpc>
                <a:spcPct val="115000"/>
              </a:lnSpc>
              <a:spcBef>
                <a:spcPts val="1600"/>
              </a:spcBef>
              <a:spcAft>
                <a:spcPts val="1600"/>
              </a:spcAft>
              <a:buClr>
                <a:schemeClr val="dk1"/>
              </a:buClr>
              <a:buSzPts val="1200"/>
              <a:buFont typeface="Lato"/>
              <a:buChar char="■"/>
              <a:defRPr sz="1200" b="0" i="0" u="none" strike="noStrike" cap="none">
                <a:solidFill>
                  <a:schemeClr val="dk1"/>
                </a:solidFill>
                <a:latin typeface="Lato"/>
                <a:ea typeface="Lato"/>
                <a:cs typeface="Lato"/>
                <a:sym typeface="Lato"/>
              </a:defRPr>
            </a:lvl9pPr>
          </a:lstStyle>
          <a:p>
            <a:pPr marL="0" indent="0" algn="just">
              <a:spcAft>
                <a:spcPts val="1600"/>
              </a:spcAft>
              <a:buSzPts val="1100"/>
              <a:buFont typeface="Arial"/>
              <a:buNone/>
            </a:pPr>
            <a:r>
              <a:rPr lang="en-US" sz="1500" dirty="0"/>
              <a:t>We‘ve made a Google forms survey asking for user’s opinion on our website’s idea and their rating for specific touring places they went to.</a:t>
            </a:r>
          </a:p>
        </p:txBody>
      </p:sp>
    </p:spTree>
    <p:extLst>
      <p:ext uri="{BB962C8B-B14F-4D97-AF65-F5344CB8AC3E}">
        <p14:creationId xmlns:p14="http://schemas.microsoft.com/office/powerpoint/2010/main" val="151246525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B9FE-B3ED-4118-B296-8FF33AAA2B37}"/>
              </a:ext>
            </a:extLst>
          </p:cNvPr>
          <p:cNvSpPr>
            <a:spLocks noGrp="1"/>
          </p:cNvSpPr>
          <p:nvPr>
            <p:ph type="title"/>
          </p:nvPr>
        </p:nvSpPr>
        <p:spPr>
          <a:xfrm>
            <a:off x="5803012" y="1488558"/>
            <a:ext cx="3066668" cy="1560609"/>
          </a:xfrm>
        </p:spPr>
        <p:txBody>
          <a:bodyPr/>
          <a:lstStyle/>
          <a:p>
            <a:pPr algn="just"/>
            <a:r>
              <a:rPr lang="en-US" sz="3200" dirty="0"/>
              <a:t>Collecting Users’ ratings of 10 random Places</a:t>
            </a:r>
          </a:p>
        </p:txBody>
      </p:sp>
      <p:sp>
        <p:nvSpPr>
          <p:cNvPr id="3" name="Text Placeholder 2">
            <a:extLst>
              <a:ext uri="{FF2B5EF4-FFF2-40B4-BE49-F238E27FC236}">
                <a16:creationId xmlns:a16="http://schemas.microsoft.com/office/drawing/2014/main" id="{5DF77ABF-B3FC-4822-9D07-AE03A6CA6167}"/>
              </a:ext>
            </a:extLst>
          </p:cNvPr>
          <p:cNvSpPr>
            <a:spLocks noGrp="1"/>
          </p:cNvSpPr>
          <p:nvPr>
            <p:ph type="body" idx="1"/>
          </p:nvPr>
        </p:nvSpPr>
        <p:spPr>
          <a:xfrm>
            <a:off x="5681928" y="3164499"/>
            <a:ext cx="2592477" cy="912300"/>
          </a:xfrm>
        </p:spPr>
        <p:txBody>
          <a:bodyPr/>
          <a:lstStyle/>
          <a:p>
            <a:pPr marL="152400" indent="0" algn="just">
              <a:buNone/>
            </a:pPr>
            <a:r>
              <a:rPr lang="en-US" sz="1500" dirty="0"/>
              <a:t>Deployment of these data will be later revealed in future work.</a:t>
            </a:r>
          </a:p>
        </p:txBody>
      </p:sp>
      <p:pic>
        <p:nvPicPr>
          <p:cNvPr id="4" name="Picture 3">
            <a:extLst>
              <a:ext uri="{FF2B5EF4-FFF2-40B4-BE49-F238E27FC236}">
                <a16:creationId xmlns:a16="http://schemas.microsoft.com/office/drawing/2014/main" id="{E7BACBF6-517A-460A-8F8D-6AD47008D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75" y="558620"/>
            <a:ext cx="4662665" cy="2862080"/>
          </a:xfrm>
          <a:prstGeom prst="rect">
            <a:avLst/>
          </a:prstGeom>
        </p:spPr>
      </p:pic>
      <p:grpSp>
        <p:nvGrpSpPr>
          <p:cNvPr id="5" name="Google Shape;774;p59">
            <a:extLst>
              <a:ext uri="{FF2B5EF4-FFF2-40B4-BE49-F238E27FC236}">
                <a16:creationId xmlns:a16="http://schemas.microsoft.com/office/drawing/2014/main" id="{CB0787D3-E996-4B64-80B8-5BE469BAE727}"/>
              </a:ext>
            </a:extLst>
          </p:cNvPr>
          <p:cNvGrpSpPr/>
          <p:nvPr/>
        </p:nvGrpSpPr>
        <p:grpSpPr>
          <a:xfrm>
            <a:off x="274320" y="358671"/>
            <a:ext cx="5090160" cy="4359728"/>
            <a:chOff x="3852100" y="957350"/>
            <a:chExt cx="2111725" cy="1687000"/>
          </a:xfrm>
        </p:grpSpPr>
        <p:sp>
          <p:nvSpPr>
            <p:cNvPr id="6" name="Google Shape;775;p59">
              <a:extLst>
                <a:ext uri="{FF2B5EF4-FFF2-40B4-BE49-F238E27FC236}">
                  <a16:creationId xmlns:a16="http://schemas.microsoft.com/office/drawing/2014/main" id="{D82B1BAA-2946-4852-8930-272AB80F8D8C}"/>
                </a:ext>
              </a:extLst>
            </p:cNvPr>
            <p:cNvSpPr/>
            <p:nvPr/>
          </p:nvSpPr>
          <p:spPr>
            <a:xfrm>
              <a:off x="4590700" y="2624975"/>
              <a:ext cx="655450" cy="19375"/>
            </a:xfrm>
            <a:custGeom>
              <a:avLst/>
              <a:gdLst/>
              <a:ahLst/>
              <a:cxnLst/>
              <a:rect l="l" t="t" r="r" b="b"/>
              <a:pathLst>
                <a:path w="26218" h="775" extrusionOk="0">
                  <a:moveTo>
                    <a:pt x="1" y="0"/>
                  </a:moveTo>
                  <a:lnTo>
                    <a:pt x="1" y="21"/>
                  </a:lnTo>
                  <a:lnTo>
                    <a:pt x="1" y="63"/>
                  </a:lnTo>
                  <a:lnTo>
                    <a:pt x="1" y="63"/>
                  </a:lnTo>
                  <a:cubicBezTo>
                    <a:pt x="1" y="565"/>
                    <a:pt x="796" y="775"/>
                    <a:pt x="2867" y="775"/>
                  </a:cubicBezTo>
                  <a:lnTo>
                    <a:pt x="12827" y="775"/>
                  </a:lnTo>
                  <a:lnTo>
                    <a:pt x="13454" y="775"/>
                  </a:lnTo>
                  <a:lnTo>
                    <a:pt x="23393" y="775"/>
                  </a:lnTo>
                  <a:cubicBezTo>
                    <a:pt x="25485" y="775"/>
                    <a:pt x="26197" y="524"/>
                    <a:pt x="26218" y="0"/>
                  </a:cubicBezTo>
                  <a:lnTo>
                    <a:pt x="26009" y="0"/>
                  </a:lnTo>
                  <a:lnTo>
                    <a:pt x="26009" y="0"/>
                  </a:lnTo>
                  <a:lnTo>
                    <a:pt x="1" y="0"/>
                  </a:ln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6;p59">
              <a:extLst>
                <a:ext uri="{FF2B5EF4-FFF2-40B4-BE49-F238E27FC236}">
                  <a16:creationId xmlns:a16="http://schemas.microsoft.com/office/drawing/2014/main" id="{2D0C1802-68CE-4064-9EA9-C4D776C445CD}"/>
                </a:ext>
              </a:extLst>
            </p:cNvPr>
            <p:cNvSpPr/>
            <p:nvPr/>
          </p:nvSpPr>
          <p:spPr>
            <a:xfrm>
              <a:off x="4533150" y="2402650"/>
              <a:ext cx="764800" cy="235425"/>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7;p59">
              <a:extLst>
                <a:ext uri="{FF2B5EF4-FFF2-40B4-BE49-F238E27FC236}">
                  <a16:creationId xmlns:a16="http://schemas.microsoft.com/office/drawing/2014/main" id="{765B1783-CD21-4D56-A2B9-DF355CD09A88}"/>
                </a:ext>
              </a:extLst>
            </p:cNvPr>
            <p:cNvSpPr/>
            <p:nvPr/>
          </p:nvSpPr>
          <p:spPr>
            <a:xfrm>
              <a:off x="3852100" y="2219575"/>
              <a:ext cx="2111725" cy="183100"/>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rgbClr val="727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8;p59">
              <a:extLst>
                <a:ext uri="{FF2B5EF4-FFF2-40B4-BE49-F238E27FC236}">
                  <a16:creationId xmlns:a16="http://schemas.microsoft.com/office/drawing/2014/main" id="{7B92AA00-BAB4-4FD0-8422-D4E077AA1112}"/>
                </a:ext>
              </a:extLst>
            </p:cNvPr>
            <p:cNvSpPr/>
            <p:nvPr/>
          </p:nvSpPr>
          <p:spPr>
            <a:xfrm>
              <a:off x="3852100" y="957350"/>
              <a:ext cx="2111725" cy="1262250"/>
            </a:xfrm>
            <a:custGeom>
              <a:avLst/>
              <a:gdLst/>
              <a:ahLst/>
              <a:cxnLst/>
              <a:rect l="l" t="t" r="r" b="b"/>
              <a:pathLst>
                <a:path w="84469" h="50490" extrusionOk="0">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9;p59">
              <a:extLst>
                <a:ext uri="{FF2B5EF4-FFF2-40B4-BE49-F238E27FC236}">
                  <a16:creationId xmlns:a16="http://schemas.microsoft.com/office/drawing/2014/main" id="{74CDB6F6-C405-4B43-9238-30CD83848634}"/>
                </a:ext>
              </a:extLst>
            </p:cNvPr>
            <p:cNvSpPr/>
            <p:nvPr/>
          </p:nvSpPr>
          <p:spPr>
            <a:xfrm>
              <a:off x="3852100" y="2219575"/>
              <a:ext cx="2111725" cy="183100"/>
            </a:xfrm>
            <a:custGeom>
              <a:avLst/>
              <a:gdLst/>
              <a:ahLst/>
              <a:cxnLst/>
              <a:rect l="l" t="t" r="r" b="b"/>
              <a:pathLst>
                <a:path w="84469" h="7324" extrusionOk="0">
                  <a:moveTo>
                    <a:pt x="0" y="4562"/>
                  </a:moveTo>
                  <a:cubicBezTo>
                    <a:pt x="0" y="5964"/>
                    <a:pt x="1298" y="7324"/>
                    <a:pt x="2679" y="7324"/>
                  </a:cubicBezTo>
                  <a:lnTo>
                    <a:pt x="41659" y="7324"/>
                  </a:lnTo>
                  <a:lnTo>
                    <a:pt x="42998" y="7324"/>
                  </a:lnTo>
                  <a:lnTo>
                    <a:pt x="81979" y="7324"/>
                  </a:lnTo>
                  <a:cubicBezTo>
                    <a:pt x="83360" y="7324"/>
                    <a:pt x="84469" y="5964"/>
                    <a:pt x="84469" y="4562"/>
                  </a:cubicBezTo>
                  <a:lnTo>
                    <a:pt x="84469" y="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556938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24" y="262274"/>
            <a:ext cx="7968600" cy="572700"/>
          </a:xfrm>
        </p:spPr>
        <p:txBody>
          <a:bodyPr/>
          <a:lstStyle/>
          <a:p>
            <a:r>
              <a:rPr lang="en-US" sz="3600" dirty="0"/>
              <a:t>methodology</a:t>
            </a:r>
            <a:endParaRPr lang="ar-EG" sz="3600" dirty="0"/>
          </a:p>
        </p:txBody>
      </p:sp>
      <p:sp>
        <p:nvSpPr>
          <p:cNvPr id="3" name="Text Placeholder 2"/>
          <p:cNvSpPr>
            <a:spLocks noGrp="1"/>
          </p:cNvSpPr>
          <p:nvPr>
            <p:ph type="body" idx="1"/>
          </p:nvPr>
        </p:nvSpPr>
        <p:spPr>
          <a:xfrm>
            <a:off x="390516" y="903417"/>
            <a:ext cx="8030083" cy="2393779"/>
          </a:xfrm>
        </p:spPr>
        <p:txBody>
          <a:bodyPr/>
          <a:lstStyle/>
          <a:p>
            <a:r>
              <a:rPr lang="en-US" sz="1500" dirty="0"/>
              <a:t>One of our main functions in implementation is to use “OR” goal programming tool to make a function that user can filter a trips with two filters “goals” minimize the trip cost and maximize number of visited places.</a:t>
            </a:r>
          </a:p>
          <a:p>
            <a:pPr marL="139700" indent="0">
              <a:buNone/>
            </a:pPr>
            <a:endParaRPr lang="en-US" sz="1500" dirty="0"/>
          </a:p>
          <a:p>
            <a:r>
              <a:rPr lang="en-US" sz="1600" b="1" u="sng" dirty="0"/>
              <a:t>Mathematical Model:</a:t>
            </a:r>
          </a:p>
          <a:p>
            <a:pPr marL="139700" indent="0">
              <a:buNone/>
            </a:pPr>
            <a:endParaRPr lang="en-US" b="1" u="sng" dirty="0"/>
          </a:p>
          <a:p>
            <a:pPr marL="139700" indent="0">
              <a:buNone/>
            </a:pPr>
            <a:r>
              <a:rPr lang="en-US" sz="1300" u="sng" dirty="0">
                <a:solidFill>
                  <a:srgbClr val="FF0000"/>
                </a:solidFill>
              </a:rPr>
              <a:t>   </a:t>
            </a:r>
            <a:r>
              <a:rPr lang="en-US" sz="1300" b="1" dirty="0">
                <a:solidFill>
                  <a:srgbClr val="FF0000"/>
                </a:solidFill>
                <a:effectLst>
                  <a:outerShdw blurRad="38100" dist="38100" dir="2700000" algn="tl">
                    <a:srgbClr val="000000">
                      <a:alpha val="43137"/>
                    </a:srgbClr>
                  </a:outerShdw>
                </a:effectLst>
              </a:rPr>
              <a:t>Decision variables</a:t>
            </a:r>
            <a:r>
              <a:rPr lang="en-US" sz="1300" dirty="0">
                <a:solidFill>
                  <a:srgbClr val="FF0000"/>
                </a:solidFill>
              </a:rPr>
              <a:t>: </a:t>
            </a:r>
            <a:r>
              <a:rPr lang="en-US" sz="1300" dirty="0"/>
              <a:t>Xi  represents number of places from place type </a:t>
            </a:r>
            <a:r>
              <a:rPr lang="en-US" sz="1300" dirty="0" err="1"/>
              <a:t>i</a:t>
            </a:r>
            <a:r>
              <a:rPr lang="en-US" sz="1300" dirty="0"/>
              <a:t>.</a:t>
            </a:r>
          </a:p>
          <a:p>
            <a:pPr marL="139700" indent="0">
              <a:buNone/>
            </a:pPr>
            <a:r>
              <a:rPr lang="en-US" sz="1300" dirty="0"/>
              <a:t>                                     </a:t>
            </a:r>
            <a:r>
              <a:rPr lang="en-US" sz="1300" dirty="0" err="1"/>
              <a:t>t</a:t>
            </a:r>
            <a:r>
              <a:rPr lang="en-US" dirty="0" err="1"/>
              <a:t>ij</a:t>
            </a:r>
            <a:r>
              <a:rPr lang="en-US" dirty="0"/>
              <a:t>  represents time taken in place I in trip j.</a:t>
            </a:r>
          </a:p>
          <a:p>
            <a:pPr marL="139700" indent="0">
              <a:buNone/>
            </a:pPr>
            <a:r>
              <a:rPr lang="en-US" dirty="0"/>
              <a:t>                                        </a:t>
            </a:r>
            <a:r>
              <a:rPr lang="en-US" dirty="0" err="1"/>
              <a:t>Pj</a:t>
            </a:r>
            <a:r>
              <a:rPr lang="en-US" dirty="0"/>
              <a:t>  represents number of places at trip j.</a:t>
            </a:r>
          </a:p>
          <a:p>
            <a:pPr marL="139700" indent="0">
              <a:buNone/>
            </a:pPr>
            <a:endParaRPr lang="en-US" sz="1300" u="sng" dirty="0">
              <a:solidFill>
                <a:srgbClr val="FF0000"/>
              </a:solidFill>
            </a:endParaRPr>
          </a:p>
          <a:p>
            <a:pPr marL="139700" indent="0">
              <a:buNone/>
            </a:pPr>
            <a:r>
              <a:rPr lang="en-US" sz="1300" u="sng" dirty="0">
                <a:solidFill>
                  <a:srgbClr val="FF0000"/>
                </a:solidFill>
              </a:rPr>
              <a:t>   </a:t>
            </a:r>
            <a:r>
              <a:rPr lang="en-US" sz="1300" b="1" dirty="0">
                <a:solidFill>
                  <a:srgbClr val="FF0000"/>
                </a:solidFill>
                <a:effectLst>
                  <a:outerShdw blurRad="38100" dist="38100" dir="2700000" algn="tl">
                    <a:srgbClr val="000000">
                      <a:alpha val="43137"/>
                    </a:srgbClr>
                  </a:outerShdw>
                </a:effectLst>
              </a:rPr>
              <a:t>Objective Functions:</a:t>
            </a:r>
            <a:r>
              <a:rPr lang="en-US" sz="1300" b="1" u="sng" dirty="0">
                <a:solidFill>
                  <a:srgbClr val="FF0000"/>
                </a:solidFill>
                <a:effectLst>
                  <a:outerShdw blurRad="38100" dist="38100" dir="2700000" algn="tl">
                    <a:srgbClr val="000000">
                      <a:alpha val="43137"/>
                    </a:srgbClr>
                  </a:outerShdw>
                </a:effectLst>
              </a:rPr>
              <a:t> </a:t>
            </a:r>
            <a:endParaRPr lang="en-US" sz="1300" b="1" dirty="0">
              <a:solidFill>
                <a:srgbClr val="FF0000"/>
              </a:solidFill>
              <a:effectLst>
                <a:outerShdw blurRad="38100" dist="38100" dir="2700000" algn="tl">
                  <a:srgbClr val="000000">
                    <a:alpha val="43137"/>
                  </a:srgbClr>
                </a:outerShdw>
              </a:effectLst>
            </a:endParaRPr>
          </a:p>
          <a:p>
            <a:pPr marL="139700" indent="0">
              <a:buNone/>
            </a:pPr>
            <a:r>
              <a:rPr lang="en-US" u="sng" dirty="0"/>
              <a:t>   </a:t>
            </a:r>
          </a:p>
          <a:p>
            <a:pPr marL="139700" indent="0">
              <a:buNone/>
            </a:pPr>
            <a:r>
              <a:rPr lang="en-US" u="sng" dirty="0"/>
              <a: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3323"/>
          <a:stretch/>
        </p:blipFill>
        <p:spPr>
          <a:xfrm>
            <a:off x="580613" y="3744554"/>
            <a:ext cx="7840938" cy="1214011"/>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grpSp>
        <p:nvGrpSpPr>
          <p:cNvPr id="5" name="Google Shape;857;p65"/>
          <p:cNvGrpSpPr/>
          <p:nvPr/>
        </p:nvGrpSpPr>
        <p:grpSpPr>
          <a:xfrm>
            <a:off x="8255229" y="417102"/>
            <a:ext cx="498255" cy="490600"/>
            <a:chOff x="3408884" y="2764757"/>
            <a:chExt cx="405481" cy="399252"/>
          </a:xfrm>
        </p:grpSpPr>
        <p:sp>
          <p:nvSpPr>
            <p:cNvPr id="6" name="Google Shape;858;p65"/>
            <p:cNvSpPr/>
            <p:nvPr/>
          </p:nvSpPr>
          <p:spPr>
            <a:xfrm>
              <a:off x="3539318" y="3090915"/>
              <a:ext cx="69965" cy="73093"/>
            </a:xfrm>
            <a:custGeom>
              <a:avLst/>
              <a:gdLst/>
              <a:ahLst/>
              <a:cxnLst/>
              <a:rect l="l" t="t" r="r" b="b"/>
              <a:pathLst>
                <a:path w="3168" h="3310" extrusionOk="0">
                  <a:moveTo>
                    <a:pt x="2278" y="0"/>
                  </a:moveTo>
                  <a:lnTo>
                    <a:pt x="392" y="1459"/>
                  </a:lnTo>
                  <a:lnTo>
                    <a:pt x="356" y="1459"/>
                  </a:lnTo>
                  <a:cubicBezTo>
                    <a:pt x="250" y="1530"/>
                    <a:pt x="107" y="1602"/>
                    <a:pt x="1" y="1673"/>
                  </a:cubicBezTo>
                  <a:lnTo>
                    <a:pt x="1424" y="3096"/>
                  </a:lnTo>
                  <a:cubicBezTo>
                    <a:pt x="1566" y="3238"/>
                    <a:pt x="1753" y="3309"/>
                    <a:pt x="1940" y="3309"/>
                  </a:cubicBezTo>
                  <a:cubicBezTo>
                    <a:pt x="2127" y="3309"/>
                    <a:pt x="2313" y="3238"/>
                    <a:pt x="2456" y="3096"/>
                  </a:cubicBezTo>
                  <a:lnTo>
                    <a:pt x="2883" y="2669"/>
                  </a:lnTo>
                  <a:cubicBezTo>
                    <a:pt x="3096" y="2455"/>
                    <a:pt x="3167" y="2135"/>
                    <a:pt x="3061" y="1851"/>
                  </a:cubicBezTo>
                  <a:lnTo>
                    <a:pt x="2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9;p65"/>
            <p:cNvSpPr/>
            <p:nvPr/>
          </p:nvSpPr>
          <p:spPr>
            <a:xfrm>
              <a:off x="3408884" y="2966480"/>
              <a:ext cx="74669" cy="68677"/>
            </a:xfrm>
            <a:custGeom>
              <a:avLst/>
              <a:gdLst/>
              <a:ahLst/>
              <a:cxnLst/>
              <a:rect l="l" t="t" r="r" b="b"/>
              <a:pathLst>
                <a:path w="3381" h="3110" extrusionOk="0">
                  <a:moveTo>
                    <a:pt x="1268" y="0"/>
                  </a:moveTo>
                  <a:cubicBezTo>
                    <a:pt x="1076" y="0"/>
                    <a:pt x="895" y="80"/>
                    <a:pt x="747" y="227"/>
                  </a:cubicBezTo>
                  <a:lnTo>
                    <a:pt x="285" y="654"/>
                  </a:lnTo>
                  <a:cubicBezTo>
                    <a:pt x="0" y="939"/>
                    <a:pt x="0" y="1401"/>
                    <a:pt x="285" y="1686"/>
                  </a:cubicBezTo>
                  <a:lnTo>
                    <a:pt x="1708" y="3109"/>
                  </a:lnTo>
                  <a:cubicBezTo>
                    <a:pt x="1779" y="3002"/>
                    <a:pt x="1850" y="2860"/>
                    <a:pt x="1921" y="2753"/>
                  </a:cubicBezTo>
                  <a:lnTo>
                    <a:pt x="1957" y="2718"/>
                  </a:lnTo>
                  <a:lnTo>
                    <a:pt x="3380" y="868"/>
                  </a:lnTo>
                  <a:lnTo>
                    <a:pt x="1530" y="49"/>
                  </a:lnTo>
                  <a:cubicBezTo>
                    <a:pt x="1442" y="16"/>
                    <a:pt x="1354" y="0"/>
                    <a:pt x="1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60;p65"/>
            <p:cNvSpPr/>
            <p:nvPr/>
          </p:nvSpPr>
          <p:spPr>
            <a:xfrm>
              <a:off x="3687044" y="2962064"/>
              <a:ext cx="124184" cy="130441"/>
            </a:xfrm>
            <a:custGeom>
              <a:avLst/>
              <a:gdLst/>
              <a:ahLst/>
              <a:cxnLst/>
              <a:rect l="l" t="t" r="r" b="b"/>
              <a:pathLst>
                <a:path w="5623" h="5907" extrusionOk="0">
                  <a:moveTo>
                    <a:pt x="3203" y="0"/>
                  </a:moveTo>
                  <a:cubicBezTo>
                    <a:pt x="2812" y="320"/>
                    <a:pt x="2420" y="641"/>
                    <a:pt x="1993" y="961"/>
                  </a:cubicBezTo>
                  <a:lnTo>
                    <a:pt x="1" y="2455"/>
                  </a:lnTo>
                  <a:lnTo>
                    <a:pt x="3239" y="5693"/>
                  </a:lnTo>
                  <a:cubicBezTo>
                    <a:pt x="3381" y="5835"/>
                    <a:pt x="3568" y="5907"/>
                    <a:pt x="3755" y="5907"/>
                  </a:cubicBezTo>
                  <a:cubicBezTo>
                    <a:pt x="3941" y="5907"/>
                    <a:pt x="4128" y="5835"/>
                    <a:pt x="4270" y="5693"/>
                  </a:cubicBezTo>
                  <a:lnTo>
                    <a:pt x="5338" y="4626"/>
                  </a:lnTo>
                  <a:cubicBezTo>
                    <a:pt x="5587" y="4412"/>
                    <a:pt x="5623" y="4021"/>
                    <a:pt x="5445" y="3736"/>
                  </a:cubicBezTo>
                  <a:lnTo>
                    <a:pt x="32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1;p65"/>
            <p:cNvSpPr/>
            <p:nvPr/>
          </p:nvSpPr>
          <p:spPr>
            <a:xfrm>
              <a:off x="3480373" y="2764757"/>
              <a:ext cx="132046" cy="122690"/>
            </a:xfrm>
            <a:custGeom>
              <a:avLst/>
              <a:gdLst/>
              <a:ahLst/>
              <a:cxnLst/>
              <a:rect l="l" t="t" r="r" b="b"/>
              <a:pathLst>
                <a:path w="5979" h="5556" extrusionOk="0">
                  <a:moveTo>
                    <a:pt x="1852" y="0"/>
                  </a:moveTo>
                  <a:cubicBezTo>
                    <a:pt x="1663" y="0"/>
                    <a:pt x="1478" y="73"/>
                    <a:pt x="1353" y="218"/>
                  </a:cubicBezTo>
                  <a:lnTo>
                    <a:pt x="286" y="1285"/>
                  </a:lnTo>
                  <a:cubicBezTo>
                    <a:pt x="1" y="1570"/>
                    <a:pt x="1" y="2033"/>
                    <a:pt x="286" y="2317"/>
                  </a:cubicBezTo>
                  <a:lnTo>
                    <a:pt x="3523" y="5555"/>
                  </a:lnTo>
                  <a:lnTo>
                    <a:pt x="5018" y="3598"/>
                  </a:lnTo>
                  <a:cubicBezTo>
                    <a:pt x="5303" y="3171"/>
                    <a:pt x="5623" y="2744"/>
                    <a:pt x="5979" y="2353"/>
                  </a:cubicBezTo>
                  <a:lnTo>
                    <a:pt x="2243" y="111"/>
                  </a:lnTo>
                  <a:cubicBezTo>
                    <a:pt x="2124" y="37"/>
                    <a:pt x="1987" y="0"/>
                    <a:pt x="1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2;p65"/>
            <p:cNvSpPr/>
            <p:nvPr/>
          </p:nvSpPr>
          <p:spPr>
            <a:xfrm>
              <a:off x="3465443" y="2765022"/>
              <a:ext cx="348921" cy="342036"/>
            </a:xfrm>
            <a:custGeom>
              <a:avLst/>
              <a:gdLst/>
              <a:ahLst/>
              <a:cxnLst/>
              <a:rect l="l" t="t" r="r" b="b"/>
              <a:pathLst>
                <a:path w="15799" h="15489" extrusionOk="0">
                  <a:moveTo>
                    <a:pt x="11932" y="1794"/>
                  </a:moveTo>
                  <a:cubicBezTo>
                    <a:pt x="11974" y="1794"/>
                    <a:pt x="12017" y="1798"/>
                    <a:pt x="12063" y="1807"/>
                  </a:cubicBezTo>
                  <a:cubicBezTo>
                    <a:pt x="12881" y="1985"/>
                    <a:pt x="13557" y="2661"/>
                    <a:pt x="13735" y="3479"/>
                  </a:cubicBezTo>
                  <a:cubicBezTo>
                    <a:pt x="13806" y="3800"/>
                    <a:pt x="13628" y="4120"/>
                    <a:pt x="13308" y="4155"/>
                  </a:cubicBezTo>
                  <a:lnTo>
                    <a:pt x="13201" y="4155"/>
                  </a:lnTo>
                  <a:cubicBezTo>
                    <a:pt x="12952" y="4155"/>
                    <a:pt x="12739" y="3977"/>
                    <a:pt x="12703" y="3693"/>
                  </a:cubicBezTo>
                  <a:cubicBezTo>
                    <a:pt x="12597" y="3266"/>
                    <a:pt x="12276" y="2946"/>
                    <a:pt x="11814" y="2839"/>
                  </a:cubicBezTo>
                  <a:cubicBezTo>
                    <a:pt x="11181" y="2706"/>
                    <a:pt x="11327" y="1794"/>
                    <a:pt x="11932" y="1794"/>
                  </a:cubicBezTo>
                  <a:close/>
                  <a:moveTo>
                    <a:pt x="4284" y="10751"/>
                  </a:moveTo>
                  <a:cubicBezTo>
                    <a:pt x="4693" y="10751"/>
                    <a:pt x="5044" y="11281"/>
                    <a:pt x="4662" y="11663"/>
                  </a:cubicBezTo>
                  <a:lnTo>
                    <a:pt x="3132" y="13193"/>
                  </a:lnTo>
                  <a:cubicBezTo>
                    <a:pt x="3025" y="13300"/>
                    <a:pt x="2919" y="13335"/>
                    <a:pt x="2776" y="13335"/>
                  </a:cubicBezTo>
                  <a:cubicBezTo>
                    <a:pt x="2314" y="13335"/>
                    <a:pt x="2065" y="12801"/>
                    <a:pt x="2385" y="12446"/>
                  </a:cubicBezTo>
                  <a:lnTo>
                    <a:pt x="3915" y="10916"/>
                  </a:lnTo>
                  <a:cubicBezTo>
                    <a:pt x="4031" y="10800"/>
                    <a:pt x="4160" y="10751"/>
                    <a:pt x="4284" y="10751"/>
                  </a:cubicBezTo>
                  <a:close/>
                  <a:moveTo>
                    <a:pt x="12928" y="0"/>
                  </a:moveTo>
                  <a:cubicBezTo>
                    <a:pt x="11952" y="0"/>
                    <a:pt x="10991" y="261"/>
                    <a:pt x="10142" y="775"/>
                  </a:cubicBezTo>
                  <a:cubicBezTo>
                    <a:pt x="8718" y="1629"/>
                    <a:pt x="7473" y="2803"/>
                    <a:pt x="6548" y="4191"/>
                  </a:cubicBezTo>
                  <a:lnTo>
                    <a:pt x="214" y="12481"/>
                  </a:lnTo>
                  <a:cubicBezTo>
                    <a:pt x="1" y="12766"/>
                    <a:pt x="37" y="13157"/>
                    <a:pt x="321" y="13406"/>
                  </a:cubicBezTo>
                  <a:lnTo>
                    <a:pt x="2171" y="15292"/>
                  </a:lnTo>
                  <a:cubicBezTo>
                    <a:pt x="2306" y="15427"/>
                    <a:pt x="2483" y="15489"/>
                    <a:pt x="2662" y="15489"/>
                  </a:cubicBezTo>
                  <a:cubicBezTo>
                    <a:pt x="2813" y="15489"/>
                    <a:pt x="2966" y="15445"/>
                    <a:pt x="3096" y="15363"/>
                  </a:cubicBezTo>
                  <a:lnTo>
                    <a:pt x="11387" y="9030"/>
                  </a:lnTo>
                  <a:cubicBezTo>
                    <a:pt x="12774" y="8105"/>
                    <a:pt x="13949" y="6860"/>
                    <a:pt x="14803" y="5436"/>
                  </a:cubicBezTo>
                  <a:cubicBezTo>
                    <a:pt x="15621" y="4084"/>
                    <a:pt x="15799" y="2412"/>
                    <a:pt x="15301" y="918"/>
                  </a:cubicBezTo>
                  <a:cubicBezTo>
                    <a:pt x="15194" y="597"/>
                    <a:pt x="14981" y="348"/>
                    <a:pt x="14660" y="277"/>
                  </a:cubicBezTo>
                  <a:cubicBezTo>
                    <a:pt x="14091" y="92"/>
                    <a:pt x="13507" y="0"/>
                    <a:pt x="12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63;p65"/>
          <p:cNvGrpSpPr/>
          <p:nvPr/>
        </p:nvGrpSpPr>
        <p:grpSpPr>
          <a:xfrm>
            <a:off x="32005" y="4240083"/>
            <a:ext cx="441319" cy="490492"/>
            <a:chOff x="1435721" y="2764845"/>
            <a:chExt cx="359146" cy="399163"/>
          </a:xfrm>
        </p:grpSpPr>
        <p:sp>
          <p:nvSpPr>
            <p:cNvPr id="12" name="Google Shape;864;p65"/>
            <p:cNvSpPr/>
            <p:nvPr/>
          </p:nvSpPr>
          <p:spPr>
            <a:xfrm>
              <a:off x="1464012" y="2833985"/>
              <a:ext cx="301769" cy="196446"/>
            </a:xfrm>
            <a:custGeom>
              <a:avLst/>
              <a:gdLst/>
              <a:ahLst/>
              <a:cxnLst/>
              <a:rect l="l" t="t" r="r" b="b"/>
              <a:pathLst>
                <a:path w="13664" h="8896" extrusionOk="0">
                  <a:moveTo>
                    <a:pt x="9287" y="1566"/>
                  </a:moveTo>
                  <a:cubicBezTo>
                    <a:pt x="9928" y="1602"/>
                    <a:pt x="9928" y="2562"/>
                    <a:pt x="9287" y="2634"/>
                  </a:cubicBezTo>
                  <a:lnTo>
                    <a:pt x="4412" y="2634"/>
                  </a:lnTo>
                  <a:cubicBezTo>
                    <a:pt x="3736" y="2562"/>
                    <a:pt x="3736" y="1602"/>
                    <a:pt x="4412" y="1566"/>
                  </a:cubicBezTo>
                  <a:close/>
                  <a:moveTo>
                    <a:pt x="3345" y="1"/>
                  </a:moveTo>
                  <a:cubicBezTo>
                    <a:pt x="2776" y="1"/>
                    <a:pt x="2313" y="463"/>
                    <a:pt x="2313" y="1032"/>
                  </a:cubicBezTo>
                  <a:lnTo>
                    <a:pt x="2313" y="2776"/>
                  </a:lnTo>
                  <a:cubicBezTo>
                    <a:pt x="2313" y="2954"/>
                    <a:pt x="2135" y="3132"/>
                    <a:pt x="1957" y="3132"/>
                  </a:cubicBezTo>
                  <a:lnTo>
                    <a:pt x="1744" y="3132"/>
                  </a:lnTo>
                  <a:cubicBezTo>
                    <a:pt x="1210" y="3132"/>
                    <a:pt x="783" y="3487"/>
                    <a:pt x="712" y="4021"/>
                  </a:cubicBezTo>
                  <a:lnTo>
                    <a:pt x="0" y="8896"/>
                  </a:lnTo>
                  <a:lnTo>
                    <a:pt x="6263" y="5693"/>
                  </a:lnTo>
                  <a:cubicBezTo>
                    <a:pt x="6458" y="5604"/>
                    <a:pt x="6663" y="5560"/>
                    <a:pt x="6863" y="5560"/>
                  </a:cubicBezTo>
                  <a:cubicBezTo>
                    <a:pt x="7063" y="5560"/>
                    <a:pt x="7259" y="5604"/>
                    <a:pt x="7437" y="5693"/>
                  </a:cubicBezTo>
                  <a:lnTo>
                    <a:pt x="13664" y="8896"/>
                  </a:lnTo>
                  <a:lnTo>
                    <a:pt x="12987" y="4021"/>
                  </a:lnTo>
                  <a:cubicBezTo>
                    <a:pt x="12881" y="3487"/>
                    <a:pt x="12454" y="3132"/>
                    <a:pt x="11920" y="3132"/>
                  </a:cubicBezTo>
                  <a:lnTo>
                    <a:pt x="11778" y="3132"/>
                  </a:lnTo>
                  <a:cubicBezTo>
                    <a:pt x="11564" y="3132"/>
                    <a:pt x="11422" y="2954"/>
                    <a:pt x="11422" y="2776"/>
                  </a:cubicBezTo>
                  <a:lnTo>
                    <a:pt x="11422" y="1032"/>
                  </a:lnTo>
                  <a:cubicBezTo>
                    <a:pt x="11422" y="463"/>
                    <a:pt x="10924" y="1"/>
                    <a:pt x="10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5;p65"/>
            <p:cNvSpPr/>
            <p:nvPr/>
          </p:nvSpPr>
          <p:spPr>
            <a:xfrm>
              <a:off x="1626668" y="2985626"/>
              <a:ext cx="168199" cy="178382"/>
            </a:xfrm>
            <a:custGeom>
              <a:avLst/>
              <a:gdLst/>
              <a:ahLst/>
              <a:cxnLst/>
              <a:rect l="l" t="t" r="r" b="b"/>
              <a:pathLst>
                <a:path w="7616" h="8078" extrusionOk="0">
                  <a:moveTo>
                    <a:pt x="1775" y="2486"/>
                  </a:moveTo>
                  <a:cubicBezTo>
                    <a:pt x="2137" y="2486"/>
                    <a:pt x="2491" y="2772"/>
                    <a:pt x="2491" y="3203"/>
                  </a:cubicBezTo>
                  <a:cubicBezTo>
                    <a:pt x="2456" y="3594"/>
                    <a:pt x="2171" y="3914"/>
                    <a:pt x="1780" y="3914"/>
                  </a:cubicBezTo>
                  <a:cubicBezTo>
                    <a:pt x="1139" y="3914"/>
                    <a:pt x="819" y="3132"/>
                    <a:pt x="1282" y="2705"/>
                  </a:cubicBezTo>
                  <a:cubicBezTo>
                    <a:pt x="1421" y="2553"/>
                    <a:pt x="1599" y="2486"/>
                    <a:pt x="1775" y="2486"/>
                  </a:cubicBezTo>
                  <a:close/>
                  <a:moveTo>
                    <a:pt x="1" y="1"/>
                  </a:moveTo>
                  <a:lnTo>
                    <a:pt x="1" y="8077"/>
                  </a:lnTo>
                  <a:lnTo>
                    <a:pt x="5409" y="8077"/>
                  </a:lnTo>
                  <a:cubicBezTo>
                    <a:pt x="5516" y="8077"/>
                    <a:pt x="5587" y="8042"/>
                    <a:pt x="5622" y="7971"/>
                  </a:cubicBezTo>
                  <a:lnTo>
                    <a:pt x="7579" y="4128"/>
                  </a:lnTo>
                  <a:cubicBezTo>
                    <a:pt x="7615" y="4092"/>
                    <a:pt x="7615" y="4021"/>
                    <a:pt x="7615" y="3950"/>
                  </a:cubicBezTo>
                  <a:cubicBezTo>
                    <a:pt x="7579" y="3914"/>
                    <a:pt x="7544" y="3879"/>
                    <a:pt x="7508" y="3843"/>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65"/>
            <p:cNvSpPr/>
            <p:nvPr/>
          </p:nvSpPr>
          <p:spPr>
            <a:xfrm>
              <a:off x="1435721" y="2985626"/>
              <a:ext cx="168177" cy="178382"/>
            </a:xfrm>
            <a:custGeom>
              <a:avLst/>
              <a:gdLst/>
              <a:ahLst/>
              <a:cxnLst/>
              <a:rect l="l" t="t" r="r" b="b"/>
              <a:pathLst>
                <a:path w="7615" h="8078" extrusionOk="0">
                  <a:moveTo>
                    <a:pt x="5818" y="2491"/>
                  </a:moveTo>
                  <a:cubicBezTo>
                    <a:pt x="6446" y="2505"/>
                    <a:pt x="6757" y="3278"/>
                    <a:pt x="6298" y="3701"/>
                  </a:cubicBezTo>
                  <a:cubicBezTo>
                    <a:pt x="6159" y="3852"/>
                    <a:pt x="5981" y="3920"/>
                    <a:pt x="5805" y="3920"/>
                  </a:cubicBezTo>
                  <a:cubicBezTo>
                    <a:pt x="5443" y="3920"/>
                    <a:pt x="5089" y="3634"/>
                    <a:pt x="5089" y="3203"/>
                  </a:cubicBezTo>
                  <a:cubicBezTo>
                    <a:pt x="5089" y="2817"/>
                    <a:pt x="5400" y="2500"/>
                    <a:pt x="5818" y="2491"/>
                  </a:cubicBezTo>
                  <a:close/>
                  <a:moveTo>
                    <a:pt x="7615" y="1"/>
                  </a:moveTo>
                  <a:lnTo>
                    <a:pt x="143" y="3843"/>
                  </a:lnTo>
                  <a:cubicBezTo>
                    <a:pt x="72" y="3879"/>
                    <a:pt x="36" y="3914"/>
                    <a:pt x="36" y="3950"/>
                  </a:cubicBezTo>
                  <a:cubicBezTo>
                    <a:pt x="1" y="4021"/>
                    <a:pt x="1" y="4092"/>
                    <a:pt x="36" y="4128"/>
                  </a:cubicBezTo>
                  <a:lnTo>
                    <a:pt x="1993" y="7971"/>
                  </a:lnTo>
                  <a:cubicBezTo>
                    <a:pt x="2029" y="8042"/>
                    <a:pt x="2100" y="8077"/>
                    <a:pt x="2207" y="8077"/>
                  </a:cubicBezTo>
                  <a:lnTo>
                    <a:pt x="7615" y="8077"/>
                  </a:lnTo>
                  <a:lnTo>
                    <a:pt x="76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65"/>
            <p:cNvSpPr/>
            <p:nvPr/>
          </p:nvSpPr>
          <p:spPr>
            <a:xfrm>
              <a:off x="1567745" y="2764845"/>
              <a:ext cx="94303" cy="44805"/>
            </a:xfrm>
            <a:custGeom>
              <a:avLst/>
              <a:gdLst/>
              <a:ahLst/>
              <a:cxnLst/>
              <a:rect l="l" t="t" r="r" b="b"/>
              <a:pathLst>
                <a:path w="4270" h="2029" extrusionOk="0">
                  <a:moveTo>
                    <a:pt x="712" y="0"/>
                  </a:moveTo>
                  <a:cubicBezTo>
                    <a:pt x="320" y="0"/>
                    <a:pt x="36" y="321"/>
                    <a:pt x="0" y="712"/>
                  </a:cubicBezTo>
                  <a:lnTo>
                    <a:pt x="0" y="2029"/>
                  </a:lnTo>
                  <a:lnTo>
                    <a:pt x="4270" y="2029"/>
                  </a:lnTo>
                  <a:lnTo>
                    <a:pt x="4270" y="712"/>
                  </a:lnTo>
                  <a:cubicBezTo>
                    <a:pt x="4270" y="321"/>
                    <a:pt x="3950" y="0"/>
                    <a:pt x="35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8;p65"/>
            <p:cNvSpPr/>
            <p:nvPr/>
          </p:nvSpPr>
          <p:spPr>
            <a:xfrm>
              <a:off x="1568518" y="2764845"/>
              <a:ext cx="93530" cy="44805"/>
            </a:xfrm>
            <a:custGeom>
              <a:avLst/>
              <a:gdLst/>
              <a:ahLst/>
              <a:cxnLst/>
              <a:rect l="l" t="t" r="r" b="b"/>
              <a:pathLst>
                <a:path w="4235" h="2029" extrusionOk="0">
                  <a:moveTo>
                    <a:pt x="677" y="0"/>
                  </a:moveTo>
                  <a:cubicBezTo>
                    <a:pt x="285" y="0"/>
                    <a:pt x="1" y="321"/>
                    <a:pt x="1" y="712"/>
                  </a:cubicBezTo>
                  <a:lnTo>
                    <a:pt x="1" y="2029"/>
                  </a:lnTo>
                  <a:lnTo>
                    <a:pt x="4235" y="2029"/>
                  </a:lnTo>
                  <a:lnTo>
                    <a:pt x="4235" y="712"/>
                  </a:lnTo>
                  <a:cubicBezTo>
                    <a:pt x="4235" y="321"/>
                    <a:pt x="3915" y="0"/>
                    <a:pt x="3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366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130" y="453345"/>
            <a:ext cx="7968600" cy="572700"/>
          </a:xfrm>
        </p:spPr>
        <p:txBody>
          <a:bodyPr/>
          <a:lstStyle/>
          <a:p>
            <a:r>
              <a:rPr lang="en-US" sz="3600" dirty="0"/>
              <a:t>Mathematical model </a:t>
            </a:r>
            <a:r>
              <a:rPr lang="en-US" sz="3600" dirty="0" err="1"/>
              <a:t>conts</a:t>
            </a:r>
            <a:r>
              <a:rPr lang="en-US" dirty="0"/>
              <a:t>.</a:t>
            </a:r>
            <a:endParaRPr lang="ar-EG"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8174"/>
          <a:stretch/>
        </p:blipFill>
        <p:spPr>
          <a:xfrm>
            <a:off x="530029" y="1333199"/>
            <a:ext cx="7706801" cy="1315092"/>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sp>
        <p:nvSpPr>
          <p:cNvPr id="5" name="Text Placeholder 2"/>
          <p:cNvSpPr>
            <a:spLocks noGrp="1"/>
          </p:cNvSpPr>
          <p:nvPr>
            <p:ph type="body" idx="1"/>
          </p:nvPr>
        </p:nvSpPr>
        <p:spPr>
          <a:xfrm>
            <a:off x="545059" y="2902030"/>
            <a:ext cx="7839225" cy="420293"/>
          </a:xfrm>
        </p:spPr>
        <p:txBody>
          <a:bodyPr/>
          <a:lstStyle/>
          <a:p>
            <a:pPr marL="139700" indent="0">
              <a:buNone/>
            </a:pPr>
            <a:r>
              <a:rPr lang="en-US" sz="1300" u="sng" dirty="0">
                <a:solidFill>
                  <a:srgbClr val="FF0000"/>
                </a:solidFill>
              </a:rPr>
              <a:t>_ </a:t>
            </a:r>
            <a:r>
              <a:rPr lang="en-US" sz="1300" b="1" dirty="0">
                <a:solidFill>
                  <a:srgbClr val="FF0000"/>
                </a:solidFill>
                <a:effectLst>
                  <a:outerShdw blurRad="38100" dist="38100" dir="2700000" algn="tl">
                    <a:srgbClr val="000000">
                      <a:alpha val="43137"/>
                    </a:srgbClr>
                  </a:outerShdw>
                </a:effectLst>
              </a:rPr>
              <a:t>under constraints:</a:t>
            </a:r>
            <a:r>
              <a:rPr lang="en-US" sz="1300" b="1" u="sng" dirty="0">
                <a:solidFill>
                  <a:srgbClr val="FF0000"/>
                </a:solidFill>
                <a:effectLst>
                  <a:outerShdw blurRad="38100" dist="38100" dir="2700000" algn="tl">
                    <a:srgbClr val="000000">
                      <a:alpha val="43137"/>
                    </a:srgbClr>
                  </a:outerShdw>
                </a:effectLst>
              </a:rPr>
              <a:t> </a:t>
            </a:r>
            <a:endParaRPr lang="ar-EG" sz="13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376" b="54629"/>
          <a:stretch/>
        </p:blipFill>
        <p:spPr>
          <a:xfrm>
            <a:off x="677483" y="3389724"/>
            <a:ext cx="7706801" cy="1505655"/>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grpSp>
        <p:nvGrpSpPr>
          <p:cNvPr id="17" name="Google Shape;857;p65">
            <a:extLst>
              <a:ext uri="{FF2B5EF4-FFF2-40B4-BE49-F238E27FC236}">
                <a16:creationId xmlns:a16="http://schemas.microsoft.com/office/drawing/2014/main" id="{6BE9F4C8-D074-46EF-831C-C3BFD9C29329}"/>
              </a:ext>
            </a:extLst>
          </p:cNvPr>
          <p:cNvGrpSpPr/>
          <p:nvPr/>
        </p:nvGrpSpPr>
        <p:grpSpPr>
          <a:xfrm>
            <a:off x="8255229" y="417102"/>
            <a:ext cx="498255" cy="490600"/>
            <a:chOff x="3408884" y="2764757"/>
            <a:chExt cx="405481" cy="399252"/>
          </a:xfrm>
        </p:grpSpPr>
        <p:sp>
          <p:nvSpPr>
            <p:cNvPr id="18" name="Google Shape;858;p65">
              <a:extLst>
                <a:ext uri="{FF2B5EF4-FFF2-40B4-BE49-F238E27FC236}">
                  <a16:creationId xmlns:a16="http://schemas.microsoft.com/office/drawing/2014/main" id="{017B2B70-4E09-4289-B724-614EFF320B54}"/>
                </a:ext>
              </a:extLst>
            </p:cNvPr>
            <p:cNvSpPr/>
            <p:nvPr/>
          </p:nvSpPr>
          <p:spPr>
            <a:xfrm>
              <a:off x="3539318" y="3090915"/>
              <a:ext cx="69965" cy="73093"/>
            </a:xfrm>
            <a:custGeom>
              <a:avLst/>
              <a:gdLst/>
              <a:ahLst/>
              <a:cxnLst/>
              <a:rect l="l" t="t" r="r" b="b"/>
              <a:pathLst>
                <a:path w="3168" h="3310" extrusionOk="0">
                  <a:moveTo>
                    <a:pt x="2278" y="0"/>
                  </a:moveTo>
                  <a:lnTo>
                    <a:pt x="392" y="1459"/>
                  </a:lnTo>
                  <a:lnTo>
                    <a:pt x="356" y="1459"/>
                  </a:lnTo>
                  <a:cubicBezTo>
                    <a:pt x="250" y="1530"/>
                    <a:pt x="107" y="1602"/>
                    <a:pt x="1" y="1673"/>
                  </a:cubicBezTo>
                  <a:lnTo>
                    <a:pt x="1424" y="3096"/>
                  </a:lnTo>
                  <a:cubicBezTo>
                    <a:pt x="1566" y="3238"/>
                    <a:pt x="1753" y="3309"/>
                    <a:pt x="1940" y="3309"/>
                  </a:cubicBezTo>
                  <a:cubicBezTo>
                    <a:pt x="2127" y="3309"/>
                    <a:pt x="2313" y="3238"/>
                    <a:pt x="2456" y="3096"/>
                  </a:cubicBezTo>
                  <a:lnTo>
                    <a:pt x="2883" y="2669"/>
                  </a:lnTo>
                  <a:cubicBezTo>
                    <a:pt x="3096" y="2455"/>
                    <a:pt x="3167" y="2135"/>
                    <a:pt x="3061" y="1851"/>
                  </a:cubicBezTo>
                  <a:lnTo>
                    <a:pt x="2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65">
              <a:extLst>
                <a:ext uri="{FF2B5EF4-FFF2-40B4-BE49-F238E27FC236}">
                  <a16:creationId xmlns:a16="http://schemas.microsoft.com/office/drawing/2014/main" id="{B1ADC0BB-E9C2-46A1-A94B-B4BF52B20395}"/>
                </a:ext>
              </a:extLst>
            </p:cNvPr>
            <p:cNvSpPr/>
            <p:nvPr/>
          </p:nvSpPr>
          <p:spPr>
            <a:xfrm>
              <a:off x="3408884" y="2966480"/>
              <a:ext cx="74669" cy="68677"/>
            </a:xfrm>
            <a:custGeom>
              <a:avLst/>
              <a:gdLst/>
              <a:ahLst/>
              <a:cxnLst/>
              <a:rect l="l" t="t" r="r" b="b"/>
              <a:pathLst>
                <a:path w="3381" h="3110" extrusionOk="0">
                  <a:moveTo>
                    <a:pt x="1268" y="0"/>
                  </a:moveTo>
                  <a:cubicBezTo>
                    <a:pt x="1076" y="0"/>
                    <a:pt x="895" y="80"/>
                    <a:pt x="747" y="227"/>
                  </a:cubicBezTo>
                  <a:lnTo>
                    <a:pt x="285" y="654"/>
                  </a:lnTo>
                  <a:cubicBezTo>
                    <a:pt x="0" y="939"/>
                    <a:pt x="0" y="1401"/>
                    <a:pt x="285" y="1686"/>
                  </a:cubicBezTo>
                  <a:lnTo>
                    <a:pt x="1708" y="3109"/>
                  </a:lnTo>
                  <a:cubicBezTo>
                    <a:pt x="1779" y="3002"/>
                    <a:pt x="1850" y="2860"/>
                    <a:pt x="1921" y="2753"/>
                  </a:cubicBezTo>
                  <a:lnTo>
                    <a:pt x="1957" y="2718"/>
                  </a:lnTo>
                  <a:lnTo>
                    <a:pt x="3380" y="868"/>
                  </a:lnTo>
                  <a:lnTo>
                    <a:pt x="1530" y="49"/>
                  </a:lnTo>
                  <a:cubicBezTo>
                    <a:pt x="1442" y="16"/>
                    <a:pt x="1354" y="0"/>
                    <a:pt x="1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65">
              <a:extLst>
                <a:ext uri="{FF2B5EF4-FFF2-40B4-BE49-F238E27FC236}">
                  <a16:creationId xmlns:a16="http://schemas.microsoft.com/office/drawing/2014/main" id="{EB76C509-1CBD-42A9-A51B-5BD4EB31FBAD}"/>
                </a:ext>
              </a:extLst>
            </p:cNvPr>
            <p:cNvSpPr/>
            <p:nvPr/>
          </p:nvSpPr>
          <p:spPr>
            <a:xfrm>
              <a:off x="3687044" y="2962064"/>
              <a:ext cx="124184" cy="130441"/>
            </a:xfrm>
            <a:custGeom>
              <a:avLst/>
              <a:gdLst/>
              <a:ahLst/>
              <a:cxnLst/>
              <a:rect l="l" t="t" r="r" b="b"/>
              <a:pathLst>
                <a:path w="5623" h="5907" extrusionOk="0">
                  <a:moveTo>
                    <a:pt x="3203" y="0"/>
                  </a:moveTo>
                  <a:cubicBezTo>
                    <a:pt x="2812" y="320"/>
                    <a:pt x="2420" y="641"/>
                    <a:pt x="1993" y="961"/>
                  </a:cubicBezTo>
                  <a:lnTo>
                    <a:pt x="1" y="2455"/>
                  </a:lnTo>
                  <a:lnTo>
                    <a:pt x="3239" y="5693"/>
                  </a:lnTo>
                  <a:cubicBezTo>
                    <a:pt x="3381" y="5835"/>
                    <a:pt x="3568" y="5907"/>
                    <a:pt x="3755" y="5907"/>
                  </a:cubicBezTo>
                  <a:cubicBezTo>
                    <a:pt x="3941" y="5907"/>
                    <a:pt x="4128" y="5835"/>
                    <a:pt x="4270" y="5693"/>
                  </a:cubicBezTo>
                  <a:lnTo>
                    <a:pt x="5338" y="4626"/>
                  </a:lnTo>
                  <a:cubicBezTo>
                    <a:pt x="5587" y="4412"/>
                    <a:pt x="5623" y="4021"/>
                    <a:pt x="5445" y="3736"/>
                  </a:cubicBezTo>
                  <a:lnTo>
                    <a:pt x="32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1;p65">
              <a:extLst>
                <a:ext uri="{FF2B5EF4-FFF2-40B4-BE49-F238E27FC236}">
                  <a16:creationId xmlns:a16="http://schemas.microsoft.com/office/drawing/2014/main" id="{02B44439-47FD-4058-97C5-5FE67E118C23}"/>
                </a:ext>
              </a:extLst>
            </p:cNvPr>
            <p:cNvSpPr/>
            <p:nvPr/>
          </p:nvSpPr>
          <p:spPr>
            <a:xfrm>
              <a:off x="3480373" y="2764757"/>
              <a:ext cx="132046" cy="122690"/>
            </a:xfrm>
            <a:custGeom>
              <a:avLst/>
              <a:gdLst/>
              <a:ahLst/>
              <a:cxnLst/>
              <a:rect l="l" t="t" r="r" b="b"/>
              <a:pathLst>
                <a:path w="5979" h="5556" extrusionOk="0">
                  <a:moveTo>
                    <a:pt x="1852" y="0"/>
                  </a:moveTo>
                  <a:cubicBezTo>
                    <a:pt x="1663" y="0"/>
                    <a:pt x="1478" y="73"/>
                    <a:pt x="1353" y="218"/>
                  </a:cubicBezTo>
                  <a:lnTo>
                    <a:pt x="286" y="1285"/>
                  </a:lnTo>
                  <a:cubicBezTo>
                    <a:pt x="1" y="1570"/>
                    <a:pt x="1" y="2033"/>
                    <a:pt x="286" y="2317"/>
                  </a:cubicBezTo>
                  <a:lnTo>
                    <a:pt x="3523" y="5555"/>
                  </a:lnTo>
                  <a:lnTo>
                    <a:pt x="5018" y="3598"/>
                  </a:lnTo>
                  <a:cubicBezTo>
                    <a:pt x="5303" y="3171"/>
                    <a:pt x="5623" y="2744"/>
                    <a:pt x="5979" y="2353"/>
                  </a:cubicBezTo>
                  <a:lnTo>
                    <a:pt x="2243" y="111"/>
                  </a:lnTo>
                  <a:cubicBezTo>
                    <a:pt x="2124" y="37"/>
                    <a:pt x="1987" y="0"/>
                    <a:pt x="1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2;p65">
              <a:extLst>
                <a:ext uri="{FF2B5EF4-FFF2-40B4-BE49-F238E27FC236}">
                  <a16:creationId xmlns:a16="http://schemas.microsoft.com/office/drawing/2014/main" id="{391D5A66-5E45-4BE6-B7B4-3A54150230CE}"/>
                </a:ext>
              </a:extLst>
            </p:cNvPr>
            <p:cNvSpPr/>
            <p:nvPr/>
          </p:nvSpPr>
          <p:spPr>
            <a:xfrm>
              <a:off x="3465443" y="2765022"/>
              <a:ext cx="348921" cy="342036"/>
            </a:xfrm>
            <a:custGeom>
              <a:avLst/>
              <a:gdLst/>
              <a:ahLst/>
              <a:cxnLst/>
              <a:rect l="l" t="t" r="r" b="b"/>
              <a:pathLst>
                <a:path w="15799" h="15489" extrusionOk="0">
                  <a:moveTo>
                    <a:pt x="11932" y="1794"/>
                  </a:moveTo>
                  <a:cubicBezTo>
                    <a:pt x="11974" y="1794"/>
                    <a:pt x="12017" y="1798"/>
                    <a:pt x="12063" y="1807"/>
                  </a:cubicBezTo>
                  <a:cubicBezTo>
                    <a:pt x="12881" y="1985"/>
                    <a:pt x="13557" y="2661"/>
                    <a:pt x="13735" y="3479"/>
                  </a:cubicBezTo>
                  <a:cubicBezTo>
                    <a:pt x="13806" y="3800"/>
                    <a:pt x="13628" y="4120"/>
                    <a:pt x="13308" y="4155"/>
                  </a:cubicBezTo>
                  <a:lnTo>
                    <a:pt x="13201" y="4155"/>
                  </a:lnTo>
                  <a:cubicBezTo>
                    <a:pt x="12952" y="4155"/>
                    <a:pt x="12739" y="3977"/>
                    <a:pt x="12703" y="3693"/>
                  </a:cubicBezTo>
                  <a:cubicBezTo>
                    <a:pt x="12597" y="3266"/>
                    <a:pt x="12276" y="2946"/>
                    <a:pt x="11814" y="2839"/>
                  </a:cubicBezTo>
                  <a:cubicBezTo>
                    <a:pt x="11181" y="2706"/>
                    <a:pt x="11327" y="1794"/>
                    <a:pt x="11932" y="1794"/>
                  </a:cubicBezTo>
                  <a:close/>
                  <a:moveTo>
                    <a:pt x="4284" y="10751"/>
                  </a:moveTo>
                  <a:cubicBezTo>
                    <a:pt x="4693" y="10751"/>
                    <a:pt x="5044" y="11281"/>
                    <a:pt x="4662" y="11663"/>
                  </a:cubicBezTo>
                  <a:lnTo>
                    <a:pt x="3132" y="13193"/>
                  </a:lnTo>
                  <a:cubicBezTo>
                    <a:pt x="3025" y="13300"/>
                    <a:pt x="2919" y="13335"/>
                    <a:pt x="2776" y="13335"/>
                  </a:cubicBezTo>
                  <a:cubicBezTo>
                    <a:pt x="2314" y="13335"/>
                    <a:pt x="2065" y="12801"/>
                    <a:pt x="2385" y="12446"/>
                  </a:cubicBezTo>
                  <a:lnTo>
                    <a:pt x="3915" y="10916"/>
                  </a:lnTo>
                  <a:cubicBezTo>
                    <a:pt x="4031" y="10800"/>
                    <a:pt x="4160" y="10751"/>
                    <a:pt x="4284" y="10751"/>
                  </a:cubicBezTo>
                  <a:close/>
                  <a:moveTo>
                    <a:pt x="12928" y="0"/>
                  </a:moveTo>
                  <a:cubicBezTo>
                    <a:pt x="11952" y="0"/>
                    <a:pt x="10991" y="261"/>
                    <a:pt x="10142" y="775"/>
                  </a:cubicBezTo>
                  <a:cubicBezTo>
                    <a:pt x="8718" y="1629"/>
                    <a:pt x="7473" y="2803"/>
                    <a:pt x="6548" y="4191"/>
                  </a:cubicBezTo>
                  <a:lnTo>
                    <a:pt x="214" y="12481"/>
                  </a:lnTo>
                  <a:cubicBezTo>
                    <a:pt x="1" y="12766"/>
                    <a:pt x="37" y="13157"/>
                    <a:pt x="321" y="13406"/>
                  </a:cubicBezTo>
                  <a:lnTo>
                    <a:pt x="2171" y="15292"/>
                  </a:lnTo>
                  <a:cubicBezTo>
                    <a:pt x="2306" y="15427"/>
                    <a:pt x="2483" y="15489"/>
                    <a:pt x="2662" y="15489"/>
                  </a:cubicBezTo>
                  <a:cubicBezTo>
                    <a:pt x="2813" y="15489"/>
                    <a:pt x="2966" y="15445"/>
                    <a:pt x="3096" y="15363"/>
                  </a:cubicBezTo>
                  <a:lnTo>
                    <a:pt x="11387" y="9030"/>
                  </a:lnTo>
                  <a:cubicBezTo>
                    <a:pt x="12774" y="8105"/>
                    <a:pt x="13949" y="6860"/>
                    <a:pt x="14803" y="5436"/>
                  </a:cubicBezTo>
                  <a:cubicBezTo>
                    <a:pt x="15621" y="4084"/>
                    <a:pt x="15799" y="2412"/>
                    <a:pt x="15301" y="918"/>
                  </a:cubicBezTo>
                  <a:cubicBezTo>
                    <a:pt x="15194" y="597"/>
                    <a:pt x="14981" y="348"/>
                    <a:pt x="14660" y="277"/>
                  </a:cubicBezTo>
                  <a:cubicBezTo>
                    <a:pt x="14091" y="92"/>
                    <a:pt x="13507" y="0"/>
                    <a:pt x="12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863;p65">
            <a:extLst>
              <a:ext uri="{FF2B5EF4-FFF2-40B4-BE49-F238E27FC236}">
                <a16:creationId xmlns:a16="http://schemas.microsoft.com/office/drawing/2014/main" id="{3125E723-9B4F-4ED9-BF3E-BFCB63D897AA}"/>
              </a:ext>
            </a:extLst>
          </p:cNvPr>
          <p:cNvGrpSpPr/>
          <p:nvPr/>
        </p:nvGrpSpPr>
        <p:grpSpPr>
          <a:xfrm>
            <a:off x="142531" y="4097733"/>
            <a:ext cx="441319" cy="490492"/>
            <a:chOff x="1435721" y="2764845"/>
            <a:chExt cx="359146" cy="399163"/>
          </a:xfrm>
        </p:grpSpPr>
        <p:sp>
          <p:nvSpPr>
            <p:cNvPr id="24" name="Google Shape;864;p65">
              <a:extLst>
                <a:ext uri="{FF2B5EF4-FFF2-40B4-BE49-F238E27FC236}">
                  <a16:creationId xmlns:a16="http://schemas.microsoft.com/office/drawing/2014/main" id="{9FD4B6A6-80A4-4422-9CDD-E7F0F78F49FF}"/>
                </a:ext>
              </a:extLst>
            </p:cNvPr>
            <p:cNvSpPr/>
            <p:nvPr/>
          </p:nvSpPr>
          <p:spPr>
            <a:xfrm>
              <a:off x="1464012" y="2833985"/>
              <a:ext cx="301769" cy="196446"/>
            </a:xfrm>
            <a:custGeom>
              <a:avLst/>
              <a:gdLst/>
              <a:ahLst/>
              <a:cxnLst/>
              <a:rect l="l" t="t" r="r" b="b"/>
              <a:pathLst>
                <a:path w="13664" h="8896" extrusionOk="0">
                  <a:moveTo>
                    <a:pt x="9287" y="1566"/>
                  </a:moveTo>
                  <a:cubicBezTo>
                    <a:pt x="9928" y="1602"/>
                    <a:pt x="9928" y="2562"/>
                    <a:pt x="9287" y="2634"/>
                  </a:cubicBezTo>
                  <a:lnTo>
                    <a:pt x="4412" y="2634"/>
                  </a:lnTo>
                  <a:cubicBezTo>
                    <a:pt x="3736" y="2562"/>
                    <a:pt x="3736" y="1602"/>
                    <a:pt x="4412" y="1566"/>
                  </a:cubicBezTo>
                  <a:close/>
                  <a:moveTo>
                    <a:pt x="3345" y="1"/>
                  </a:moveTo>
                  <a:cubicBezTo>
                    <a:pt x="2776" y="1"/>
                    <a:pt x="2313" y="463"/>
                    <a:pt x="2313" y="1032"/>
                  </a:cubicBezTo>
                  <a:lnTo>
                    <a:pt x="2313" y="2776"/>
                  </a:lnTo>
                  <a:cubicBezTo>
                    <a:pt x="2313" y="2954"/>
                    <a:pt x="2135" y="3132"/>
                    <a:pt x="1957" y="3132"/>
                  </a:cubicBezTo>
                  <a:lnTo>
                    <a:pt x="1744" y="3132"/>
                  </a:lnTo>
                  <a:cubicBezTo>
                    <a:pt x="1210" y="3132"/>
                    <a:pt x="783" y="3487"/>
                    <a:pt x="712" y="4021"/>
                  </a:cubicBezTo>
                  <a:lnTo>
                    <a:pt x="0" y="8896"/>
                  </a:lnTo>
                  <a:lnTo>
                    <a:pt x="6263" y="5693"/>
                  </a:lnTo>
                  <a:cubicBezTo>
                    <a:pt x="6458" y="5604"/>
                    <a:pt x="6663" y="5560"/>
                    <a:pt x="6863" y="5560"/>
                  </a:cubicBezTo>
                  <a:cubicBezTo>
                    <a:pt x="7063" y="5560"/>
                    <a:pt x="7259" y="5604"/>
                    <a:pt x="7437" y="5693"/>
                  </a:cubicBezTo>
                  <a:lnTo>
                    <a:pt x="13664" y="8896"/>
                  </a:lnTo>
                  <a:lnTo>
                    <a:pt x="12987" y="4021"/>
                  </a:lnTo>
                  <a:cubicBezTo>
                    <a:pt x="12881" y="3487"/>
                    <a:pt x="12454" y="3132"/>
                    <a:pt x="11920" y="3132"/>
                  </a:cubicBezTo>
                  <a:lnTo>
                    <a:pt x="11778" y="3132"/>
                  </a:lnTo>
                  <a:cubicBezTo>
                    <a:pt x="11564" y="3132"/>
                    <a:pt x="11422" y="2954"/>
                    <a:pt x="11422" y="2776"/>
                  </a:cubicBezTo>
                  <a:lnTo>
                    <a:pt x="11422" y="1032"/>
                  </a:lnTo>
                  <a:cubicBezTo>
                    <a:pt x="11422" y="463"/>
                    <a:pt x="10924" y="1"/>
                    <a:pt x="10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5;p65">
              <a:extLst>
                <a:ext uri="{FF2B5EF4-FFF2-40B4-BE49-F238E27FC236}">
                  <a16:creationId xmlns:a16="http://schemas.microsoft.com/office/drawing/2014/main" id="{ACF560FD-AB4C-41B4-BD39-D2E3B297B257}"/>
                </a:ext>
              </a:extLst>
            </p:cNvPr>
            <p:cNvSpPr/>
            <p:nvPr/>
          </p:nvSpPr>
          <p:spPr>
            <a:xfrm>
              <a:off x="1626668" y="2985626"/>
              <a:ext cx="168199" cy="178382"/>
            </a:xfrm>
            <a:custGeom>
              <a:avLst/>
              <a:gdLst/>
              <a:ahLst/>
              <a:cxnLst/>
              <a:rect l="l" t="t" r="r" b="b"/>
              <a:pathLst>
                <a:path w="7616" h="8078" extrusionOk="0">
                  <a:moveTo>
                    <a:pt x="1775" y="2486"/>
                  </a:moveTo>
                  <a:cubicBezTo>
                    <a:pt x="2137" y="2486"/>
                    <a:pt x="2491" y="2772"/>
                    <a:pt x="2491" y="3203"/>
                  </a:cubicBezTo>
                  <a:cubicBezTo>
                    <a:pt x="2456" y="3594"/>
                    <a:pt x="2171" y="3914"/>
                    <a:pt x="1780" y="3914"/>
                  </a:cubicBezTo>
                  <a:cubicBezTo>
                    <a:pt x="1139" y="3914"/>
                    <a:pt x="819" y="3132"/>
                    <a:pt x="1282" y="2705"/>
                  </a:cubicBezTo>
                  <a:cubicBezTo>
                    <a:pt x="1421" y="2553"/>
                    <a:pt x="1599" y="2486"/>
                    <a:pt x="1775" y="2486"/>
                  </a:cubicBezTo>
                  <a:close/>
                  <a:moveTo>
                    <a:pt x="1" y="1"/>
                  </a:moveTo>
                  <a:lnTo>
                    <a:pt x="1" y="8077"/>
                  </a:lnTo>
                  <a:lnTo>
                    <a:pt x="5409" y="8077"/>
                  </a:lnTo>
                  <a:cubicBezTo>
                    <a:pt x="5516" y="8077"/>
                    <a:pt x="5587" y="8042"/>
                    <a:pt x="5622" y="7971"/>
                  </a:cubicBezTo>
                  <a:lnTo>
                    <a:pt x="7579" y="4128"/>
                  </a:lnTo>
                  <a:cubicBezTo>
                    <a:pt x="7615" y="4092"/>
                    <a:pt x="7615" y="4021"/>
                    <a:pt x="7615" y="3950"/>
                  </a:cubicBezTo>
                  <a:cubicBezTo>
                    <a:pt x="7579" y="3914"/>
                    <a:pt x="7544" y="3879"/>
                    <a:pt x="7508" y="3843"/>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6;p65">
              <a:extLst>
                <a:ext uri="{FF2B5EF4-FFF2-40B4-BE49-F238E27FC236}">
                  <a16:creationId xmlns:a16="http://schemas.microsoft.com/office/drawing/2014/main" id="{9F1F2BE3-1D36-47B3-8979-FC053B5EF5C2}"/>
                </a:ext>
              </a:extLst>
            </p:cNvPr>
            <p:cNvSpPr/>
            <p:nvPr/>
          </p:nvSpPr>
          <p:spPr>
            <a:xfrm>
              <a:off x="1435721" y="2985626"/>
              <a:ext cx="168177" cy="178382"/>
            </a:xfrm>
            <a:custGeom>
              <a:avLst/>
              <a:gdLst/>
              <a:ahLst/>
              <a:cxnLst/>
              <a:rect l="l" t="t" r="r" b="b"/>
              <a:pathLst>
                <a:path w="7615" h="8078" extrusionOk="0">
                  <a:moveTo>
                    <a:pt x="5818" y="2491"/>
                  </a:moveTo>
                  <a:cubicBezTo>
                    <a:pt x="6446" y="2505"/>
                    <a:pt x="6757" y="3278"/>
                    <a:pt x="6298" y="3701"/>
                  </a:cubicBezTo>
                  <a:cubicBezTo>
                    <a:pt x="6159" y="3852"/>
                    <a:pt x="5981" y="3920"/>
                    <a:pt x="5805" y="3920"/>
                  </a:cubicBezTo>
                  <a:cubicBezTo>
                    <a:pt x="5443" y="3920"/>
                    <a:pt x="5089" y="3634"/>
                    <a:pt x="5089" y="3203"/>
                  </a:cubicBezTo>
                  <a:cubicBezTo>
                    <a:pt x="5089" y="2817"/>
                    <a:pt x="5400" y="2500"/>
                    <a:pt x="5818" y="2491"/>
                  </a:cubicBezTo>
                  <a:close/>
                  <a:moveTo>
                    <a:pt x="7615" y="1"/>
                  </a:moveTo>
                  <a:lnTo>
                    <a:pt x="143" y="3843"/>
                  </a:lnTo>
                  <a:cubicBezTo>
                    <a:pt x="72" y="3879"/>
                    <a:pt x="36" y="3914"/>
                    <a:pt x="36" y="3950"/>
                  </a:cubicBezTo>
                  <a:cubicBezTo>
                    <a:pt x="1" y="4021"/>
                    <a:pt x="1" y="4092"/>
                    <a:pt x="36" y="4128"/>
                  </a:cubicBezTo>
                  <a:lnTo>
                    <a:pt x="1993" y="7971"/>
                  </a:lnTo>
                  <a:cubicBezTo>
                    <a:pt x="2029" y="8042"/>
                    <a:pt x="2100" y="8077"/>
                    <a:pt x="2207" y="8077"/>
                  </a:cubicBezTo>
                  <a:lnTo>
                    <a:pt x="7615" y="8077"/>
                  </a:lnTo>
                  <a:lnTo>
                    <a:pt x="76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7;p65">
              <a:extLst>
                <a:ext uri="{FF2B5EF4-FFF2-40B4-BE49-F238E27FC236}">
                  <a16:creationId xmlns:a16="http://schemas.microsoft.com/office/drawing/2014/main" id="{3854D2C4-B82C-4894-A175-08A2A6EC8127}"/>
                </a:ext>
              </a:extLst>
            </p:cNvPr>
            <p:cNvSpPr/>
            <p:nvPr/>
          </p:nvSpPr>
          <p:spPr>
            <a:xfrm>
              <a:off x="1567745" y="2764845"/>
              <a:ext cx="94303" cy="44805"/>
            </a:xfrm>
            <a:custGeom>
              <a:avLst/>
              <a:gdLst/>
              <a:ahLst/>
              <a:cxnLst/>
              <a:rect l="l" t="t" r="r" b="b"/>
              <a:pathLst>
                <a:path w="4270" h="2029" extrusionOk="0">
                  <a:moveTo>
                    <a:pt x="712" y="0"/>
                  </a:moveTo>
                  <a:cubicBezTo>
                    <a:pt x="320" y="0"/>
                    <a:pt x="36" y="321"/>
                    <a:pt x="0" y="712"/>
                  </a:cubicBezTo>
                  <a:lnTo>
                    <a:pt x="0" y="2029"/>
                  </a:lnTo>
                  <a:lnTo>
                    <a:pt x="4270" y="2029"/>
                  </a:lnTo>
                  <a:lnTo>
                    <a:pt x="4270" y="712"/>
                  </a:lnTo>
                  <a:cubicBezTo>
                    <a:pt x="4270" y="321"/>
                    <a:pt x="3950" y="0"/>
                    <a:pt x="35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8;p65">
              <a:extLst>
                <a:ext uri="{FF2B5EF4-FFF2-40B4-BE49-F238E27FC236}">
                  <a16:creationId xmlns:a16="http://schemas.microsoft.com/office/drawing/2014/main" id="{D3A8493B-9C91-44FC-8259-4373567FEB13}"/>
                </a:ext>
              </a:extLst>
            </p:cNvPr>
            <p:cNvSpPr/>
            <p:nvPr/>
          </p:nvSpPr>
          <p:spPr>
            <a:xfrm>
              <a:off x="1568518" y="2764845"/>
              <a:ext cx="93530" cy="44805"/>
            </a:xfrm>
            <a:custGeom>
              <a:avLst/>
              <a:gdLst/>
              <a:ahLst/>
              <a:cxnLst/>
              <a:rect l="l" t="t" r="r" b="b"/>
              <a:pathLst>
                <a:path w="4235" h="2029" extrusionOk="0">
                  <a:moveTo>
                    <a:pt x="677" y="0"/>
                  </a:moveTo>
                  <a:cubicBezTo>
                    <a:pt x="285" y="0"/>
                    <a:pt x="1" y="321"/>
                    <a:pt x="1" y="712"/>
                  </a:cubicBezTo>
                  <a:lnTo>
                    <a:pt x="1" y="2029"/>
                  </a:lnTo>
                  <a:lnTo>
                    <a:pt x="4235" y="2029"/>
                  </a:lnTo>
                  <a:lnTo>
                    <a:pt x="4235" y="712"/>
                  </a:lnTo>
                  <a:cubicBezTo>
                    <a:pt x="4235" y="321"/>
                    <a:pt x="3915" y="0"/>
                    <a:pt x="3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301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49" y="175259"/>
            <a:ext cx="7968600" cy="572700"/>
          </a:xfrm>
        </p:spPr>
        <p:txBody>
          <a:bodyPr/>
          <a:lstStyle/>
          <a:p>
            <a:r>
              <a:rPr lang="en-US" sz="3600" dirty="0"/>
              <a:t>Mathematical model </a:t>
            </a:r>
            <a:r>
              <a:rPr lang="en-US" sz="3600" dirty="0" err="1"/>
              <a:t>conts</a:t>
            </a:r>
            <a:r>
              <a:rPr lang="en-US" sz="3600" dirty="0"/>
              <a:t>.</a:t>
            </a:r>
            <a:endParaRPr lang="ar-EG" sz="36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3934" b="4778"/>
          <a:stretch/>
        </p:blipFill>
        <p:spPr>
          <a:xfrm>
            <a:off x="302649" y="850114"/>
            <a:ext cx="8106906" cy="1047966"/>
          </a:xfrm>
          <a:prstGeom prst="roundRect">
            <a:avLst>
              <a:gd name="adj" fmla="val 16667"/>
            </a:avLst>
          </a:prstGeom>
          <a:ln w="1905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49" y="2130095"/>
            <a:ext cx="8106906" cy="1328880"/>
          </a:xfrm>
          <a:prstGeom prst="roundRect">
            <a:avLst>
              <a:gd name="adj" fmla="val 16667"/>
            </a:avLst>
          </a:prstGeom>
          <a:ln w="1905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49" y="3667999"/>
            <a:ext cx="8106906" cy="1321388"/>
          </a:xfrm>
          <a:prstGeom prst="roundRect">
            <a:avLst>
              <a:gd name="adj" fmla="val 16667"/>
            </a:avLst>
          </a:prstGeom>
          <a:ln w="1905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8" name="Google Shape;1181;p68"/>
          <p:cNvGrpSpPr/>
          <p:nvPr/>
        </p:nvGrpSpPr>
        <p:grpSpPr>
          <a:xfrm>
            <a:off x="8151868" y="1119716"/>
            <a:ext cx="992132" cy="5096565"/>
            <a:chOff x="3565098" y="1511954"/>
            <a:chExt cx="2365800" cy="3626959"/>
          </a:xfrm>
        </p:grpSpPr>
        <p:sp>
          <p:nvSpPr>
            <p:cNvPr id="9" name="Google Shape;1182;p68"/>
            <p:cNvSpPr/>
            <p:nvPr/>
          </p:nvSpPr>
          <p:spPr>
            <a:xfrm>
              <a:off x="4764125" y="1802852"/>
              <a:ext cx="211649" cy="3336061"/>
            </a:xfrm>
            <a:custGeom>
              <a:avLst/>
              <a:gdLst/>
              <a:ahLst/>
              <a:cxnLst/>
              <a:rect l="l" t="t" r="r" b="b"/>
              <a:pathLst>
                <a:path w="2101" h="18076" extrusionOk="0">
                  <a:moveTo>
                    <a:pt x="713" y="0"/>
                  </a:moveTo>
                  <a:cubicBezTo>
                    <a:pt x="321" y="0"/>
                    <a:pt x="1" y="321"/>
                    <a:pt x="1" y="712"/>
                  </a:cubicBezTo>
                  <a:lnTo>
                    <a:pt x="1" y="17364"/>
                  </a:lnTo>
                  <a:cubicBezTo>
                    <a:pt x="1" y="17755"/>
                    <a:pt x="321" y="18075"/>
                    <a:pt x="713" y="18075"/>
                  </a:cubicBezTo>
                  <a:lnTo>
                    <a:pt x="1424" y="18075"/>
                  </a:lnTo>
                  <a:cubicBezTo>
                    <a:pt x="1780" y="18075"/>
                    <a:pt x="2100" y="17755"/>
                    <a:pt x="2100" y="17364"/>
                  </a:cubicBezTo>
                  <a:lnTo>
                    <a:pt x="2100" y="712"/>
                  </a:lnTo>
                  <a:cubicBezTo>
                    <a:pt x="2100" y="321"/>
                    <a:pt x="1780" y="0"/>
                    <a:pt x="1424" y="0"/>
                  </a:cubicBezTo>
                  <a:close/>
                </a:path>
              </a:pathLst>
            </a:custGeom>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83;p68"/>
            <p:cNvGrpSpPr/>
            <p:nvPr/>
          </p:nvGrpSpPr>
          <p:grpSpPr>
            <a:xfrm>
              <a:off x="3565098" y="1511954"/>
              <a:ext cx="2365800" cy="2306156"/>
              <a:chOff x="3565098" y="1511954"/>
              <a:chExt cx="2365800" cy="2306156"/>
            </a:xfrm>
          </p:grpSpPr>
          <p:sp>
            <p:nvSpPr>
              <p:cNvPr id="11" name="Google Shape;1184;p68"/>
              <p:cNvSpPr/>
              <p:nvPr/>
            </p:nvSpPr>
            <p:spPr>
              <a:xfrm rot="10800000">
                <a:off x="3565098" y="1511954"/>
                <a:ext cx="2365800" cy="577500"/>
              </a:xfrm>
              <a:prstGeom prst="homePlate">
                <a:avLst>
                  <a:gd name="adj" fmla="val 69380"/>
                </a:avLst>
              </a:prstGeom>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85;p68"/>
              <p:cNvSpPr/>
              <p:nvPr/>
            </p:nvSpPr>
            <p:spPr>
              <a:xfrm rot="10800000">
                <a:off x="3565098" y="2376282"/>
                <a:ext cx="2365800" cy="577500"/>
              </a:xfrm>
              <a:prstGeom prst="homePlate">
                <a:avLst>
                  <a:gd name="adj" fmla="val 69380"/>
                </a:avLst>
              </a:prstGeom>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86;p68"/>
              <p:cNvSpPr/>
              <p:nvPr/>
            </p:nvSpPr>
            <p:spPr>
              <a:xfrm rot="10800000">
                <a:off x="3565098" y="3240610"/>
                <a:ext cx="2365800" cy="577500"/>
              </a:xfrm>
              <a:prstGeom prst="homePlate">
                <a:avLst>
                  <a:gd name="adj" fmla="val 69380"/>
                </a:avLst>
              </a:prstGeom>
              <a:ln w="19050">
                <a:solidFill>
                  <a:schemeClr val="tx1"/>
                </a:solid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6174;p80"/>
          <p:cNvGrpSpPr/>
          <p:nvPr/>
        </p:nvGrpSpPr>
        <p:grpSpPr>
          <a:xfrm>
            <a:off x="8602859" y="1387174"/>
            <a:ext cx="429504" cy="370879"/>
            <a:chOff x="-42651700" y="3217825"/>
            <a:chExt cx="367600" cy="317425"/>
          </a:xfrm>
        </p:grpSpPr>
        <p:sp>
          <p:nvSpPr>
            <p:cNvPr id="15" name="Google Shape;6175;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76;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77;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78;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594;p81"/>
          <p:cNvGrpSpPr/>
          <p:nvPr/>
        </p:nvGrpSpPr>
        <p:grpSpPr>
          <a:xfrm>
            <a:off x="8699076" y="2557897"/>
            <a:ext cx="368186" cy="364224"/>
            <a:chOff x="-64406125" y="3362225"/>
            <a:chExt cx="318225" cy="314800"/>
          </a:xfrm>
        </p:grpSpPr>
        <p:sp>
          <p:nvSpPr>
            <p:cNvPr id="24" name="Google Shape;6595;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96;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583;p81"/>
          <p:cNvGrpSpPr/>
          <p:nvPr/>
        </p:nvGrpSpPr>
        <p:grpSpPr>
          <a:xfrm>
            <a:off x="8670874" y="3771949"/>
            <a:ext cx="366364" cy="365207"/>
            <a:chOff x="-60987850" y="4100950"/>
            <a:chExt cx="316650" cy="315650"/>
          </a:xfrm>
        </p:grpSpPr>
        <p:sp>
          <p:nvSpPr>
            <p:cNvPr id="27" name="Google Shape;6584;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85;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86;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87;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88;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792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261B2D-77EC-4F3B-9750-BAAD099D71CD}"/>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7144" y="0"/>
            <a:ext cx="9143999" cy="5143500"/>
          </a:xfrm>
          <a:prstGeom prst="rect">
            <a:avLst/>
          </a:prstGeom>
        </p:spPr>
      </p:pic>
      <p:grpSp>
        <p:nvGrpSpPr>
          <p:cNvPr id="6" name="Google Shape;249;p36">
            <a:extLst>
              <a:ext uri="{FF2B5EF4-FFF2-40B4-BE49-F238E27FC236}">
                <a16:creationId xmlns:a16="http://schemas.microsoft.com/office/drawing/2014/main" id="{19A9FEFD-E3D9-40E4-A82A-A98460A6A38E}"/>
              </a:ext>
            </a:extLst>
          </p:cNvPr>
          <p:cNvGrpSpPr/>
          <p:nvPr/>
        </p:nvGrpSpPr>
        <p:grpSpPr>
          <a:xfrm>
            <a:off x="2932410" y="787037"/>
            <a:ext cx="3036094" cy="3200400"/>
            <a:chOff x="3112500" y="711850"/>
            <a:chExt cx="2919000" cy="3319425"/>
          </a:xfrm>
          <a:solidFill>
            <a:srgbClr val="F6F385"/>
          </a:solidFill>
        </p:grpSpPr>
        <p:sp>
          <p:nvSpPr>
            <p:cNvPr id="7" name="Google Shape;250;p36">
              <a:extLst>
                <a:ext uri="{FF2B5EF4-FFF2-40B4-BE49-F238E27FC236}">
                  <a16:creationId xmlns:a16="http://schemas.microsoft.com/office/drawing/2014/main" id="{36A343A2-C647-446A-BE23-22936D616C9A}"/>
                </a:ext>
              </a:extLst>
            </p:cNvPr>
            <p:cNvSpPr/>
            <p:nvPr/>
          </p:nvSpPr>
          <p:spPr>
            <a:xfrm>
              <a:off x="3112500" y="1112275"/>
              <a:ext cx="2919000" cy="2919000"/>
            </a:xfrm>
            <a:prstGeom prst="ellipse">
              <a:avLst/>
            </a:prstGeom>
            <a:grpFill/>
            <a:ln w="19050">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spcFirstLastPara="1" wrap="square" lIns="68569" tIns="68569" rIns="68569" bIns="68569" anchor="ctr" anchorCtr="0">
              <a:noAutofit/>
            </a:bodyPr>
            <a:lstStyle/>
            <a:p>
              <a:pPr defTabSz="685800">
                <a:buClrTx/>
              </a:pPr>
              <a:endParaRPr sz="1350" kern="1200" dirty="0">
                <a:solidFill>
                  <a:prstClr val="black"/>
                </a:solidFill>
                <a:latin typeface="Calibri" panose="020F0502020204030204"/>
              </a:endParaRPr>
            </a:p>
          </p:txBody>
        </p:sp>
        <p:sp>
          <p:nvSpPr>
            <p:cNvPr id="8" name="Google Shape;251;p36">
              <a:extLst>
                <a:ext uri="{FF2B5EF4-FFF2-40B4-BE49-F238E27FC236}">
                  <a16:creationId xmlns:a16="http://schemas.microsoft.com/office/drawing/2014/main" id="{8A3A9F8C-D66F-4A98-81E9-DD8AFC24963B}"/>
                </a:ext>
              </a:extLst>
            </p:cNvPr>
            <p:cNvSpPr/>
            <p:nvPr/>
          </p:nvSpPr>
          <p:spPr>
            <a:xfrm>
              <a:off x="3374231" y="1374006"/>
              <a:ext cx="2395500" cy="2395500"/>
            </a:xfrm>
            <a:prstGeom prst="ellipse">
              <a:avLst/>
            </a:prstGeom>
            <a:grpFill/>
            <a:ln w="19050" cap="flat" cmpd="sng">
              <a:solidFill>
                <a:schemeClr val="accent2">
                  <a:lumMod val="75000"/>
                </a:schemeClr>
              </a:solidFill>
              <a:prstDash val="dash"/>
              <a:round/>
              <a:headEnd type="none" w="sm" len="sm"/>
              <a:tailEnd type="none" w="sm" len="sm"/>
            </a:ln>
          </p:spPr>
          <p:txBody>
            <a:bodyPr spcFirstLastPara="1" wrap="square" lIns="68569" tIns="68569" rIns="68569" bIns="68569" anchor="ctr" anchorCtr="0">
              <a:noAutofit/>
            </a:bodyPr>
            <a:lstStyle/>
            <a:p>
              <a:pPr defTabSz="685800">
                <a:buClrTx/>
              </a:pPr>
              <a:endParaRPr sz="1350" kern="1200">
                <a:solidFill>
                  <a:prstClr val="black"/>
                </a:solidFill>
                <a:latin typeface="Calibri" panose="020F0502020204030204"/>
                <a:ea typeface="+mn-ea"/>
                <a:cs typeface="+mn-cs"/>
              </a:endParaRPr>
            </a:p>
          </p:txBody>
        </p:sp>
        <p:cxnSp>
          <p:nvCxnSpPr>
            <p:cNvPr id="9" name="Google Shape;252;p36">
              <a:extLst>
                <a:ext uri="{FF2B5EF4-FFF2-40B4-BE49-F238E27FC236}">
                  <a16:creationId xmlns:a16="http://schemas.microsoft.com/office/drawing/2014/main" id="{10C1FE22-540E-46E8-84A3-D174F9E23C60}"/>
                </a:ext>
              </a:extLst>
            </p:cNvPr>
            <p:cNvCxnSpPr/>
            <p:nvPr/>
          </p:nvCxnSpPr>
          <p:spPr>
            <a:xfrm>
              <a:off x="3813275" y="2579625"/>
              <a:ext cx="481200" cy="0"/>
            </a:xfrm>
            <a:prstGeom prst="straightConnector1">
              <a:avLst/>
            </a:prstGeom>
            <a:grpFill/>
            <a:ln w="19050" cap="flat" cmpd="sng">
              <a:solidFill>
                <a:schemeClr val="accent2">
                  <a:lumMod val="75000"/>
                </a:schemeClr>
              </a:solidFill>
              <a:prstDash val="dash"/>
              <a:round/>
              <a:headEnd type="none" w="med" len="med"/>
              <a:tailEnd type="none" w="med" len="med"/>
            </a:ln>
          </p:spPr>
        </p:cxnSp>
        <p:cxnSp>
          <p:nvCxnSpPr>
            <p:cNvPr id="10" name="Google Shape;253;p36">
              <a:extLst>
                <a:ext uri="{FF2B5EF4-FFF2-40B4-BE49-F238E27FC236}">
                  <a16:creationId xmlns:a16="http://schemas.microsoft.com/office/drawing/2014/main" id="{87C864EE-0899-4194-9794-133CA4E16607}"/>
                </a:ext>
              </a:extLst>
            </p:cNvPr>
            <p:cNvCxnSpPr/>
            <p:nvPr/>
          </p:nvCxnSpPr>
          <p:spPr>
            <a:xfrm>
              <a:off x="4849375" y="2579625"/>
              <a:ext cx="481200" cy="0"/>
            </a:xfrm>
            <a:prstGeom prst="straightConnector1">
              <a:avLst/>
            </a:prstGeom>
            <a:grpFill/>
            <a:ln w="19050" cap="flat" cmpd="sng">
              <a:solidFill>
                <a:schemeClr val="accent2">
                  <a:lumMod val="75000"/>
                </a:schemeClr>
              </a:solidFill>
              <a:prstDash val="dash"/>
              <a:round/>
              <a:headEnd type="none" w="med" len="med"/>
              <a:tailEnd type="none" w="med" len="med"/>
            </a:ln>
          </p:spPr>
        </p:cxnSp>
        <p:grpSp>
          <p:nvGrpSpPr>
            <p:cNvPr id="11" name="Google Shape;254;p36">
              <a:extLst>
                <a:ext uri="{FF2B5EF4-FFF2-40B4-BE49-F238E27FC236}">
                  <a16:creationId xmlns:a16="http://schemas.microsoft.com/office/drawing/2014/main" id="{4F74ACD0-E285-421E-A15A-58EA829A1FBB}"/>
                </a:ext>
              </a:extLst>
            </p:cNvPr>
            <p:cNvGrpSpPr/>
            <p:nvPr/>
          </p:nvGrpSpPr>
          <p:grpSpPr>
            <a:xfrm>
              <a:off x="4228025" y="711850"/>
              <a:ext cx="687750" cy="1012069"/>
              <a:chOff x="4228025" y="711850"/>
              <a:chExt cx="687750" cy="1012069"/>
            </a:xfrm>
            <a:grpFill/>
          </p:grpSpPr>
          <p:sp>
            <p:nvSpPr>
              <p:cNvPr id="12" name="Google Shape;255;p36">
                <a:extLst>
                  <a:ext uri="{FF2B5EF4-FFF2-40B4-BE49-F238E27FC236}">
                    <a16:creationId xmlns:a16="http://schemas.microsoft.com/office/drawing/2014/main" id="{26E0D8C8-9753-434A-AA97-92585A1D6A53}"/>
                  </a:ext>
                </a:extLst>
              </p:cNvPr>
              <p:cNvSpPr/>
              <p:nvPr/>
            </p:nvSpPr>
            <p:spPr>
              <a:xfrm>
                <a:off x="4355750" y="828800"/>
                <a:ext cx="432300" cy="432300"/>
              </a:xfrm>
              <a:prstGeom prst="ellipse">
                <a:avLst/>
              </a:prstGeom>
              <a:grpFill/>
              <a:ln w="19050">
                <a:solidFill>
                  <a:schemeClr val="accent2">
                    <a:lumMod val="75000"/>
                  </a:schemeClr>
                </a:solidFill>
              </a:ln>
            </p:spPr>
            <p:txBody>
              <a:bodyPr spcFirstLastPara="1" wrap="square" lIns="68569" tIns="68569" rIns="68569" bIns="68569" anchor="ctr" anchorCtr="0">
                <a:noAutofit/>
              </a:bodyPr>
              <a:lstStyle/>
              <a:p>
                <a:pPr defTabSz="685800">
                  <a:buClrTx/>
                </a:pPr>
                <a:endParaRPr sz="1350" kern="1200">
                  <a:solidFill>
                    <a:prstClr val="black"/>
                  </a:solidFill>
                  <a:latin typeface="Calibri" panose="020F0502020204030204"/>
                  <a:ea typeface="+mn-ea"/>
                  <a:cs typeface="+mn-cs"/>
                </a:endParaRPr>
              </a:p>
            </p:txBody>
          </p:sp>
          <p:sp>
            <p:nvSpPr>
              <p:cNvPr id="13" name="Google Shape;256;p36">
                <a:extLst>
                  <a:ext uri="{FF2B5EF4-FFF2-40B4-BE49-F238E27FC236}">
                    <a16:creationId xmlns:a16="http://schemas.microsoft.com/office/drawing/2014/main" id="{6EBB2C5F-BAC1-435C-95CD-6D9F9F4D58CE}"/>
                  </a:ext>
                </a:extLst>
              </p:cNvPr>
              <p:cNvSpPr/>
              <p:nvPr/>
            </p:nvSpPr>
            <p:spPr>
              <a:xfrm flipH="1">
                <a:off x="4228025" y="711850"/>
                <a:ext cx="687750" cy="1012069"/>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grpFill/>
              <a:ln w="19050">
                <a:solidFill>
                  <a:schemeClr val="accent2">
                    <a:lumMod val="75000"/>
                  </a:schemeClr>
                </a:solidFill>
              </a:ln>
            </p:spPr>
            <p:txBody>
              <a:bodyPr spcFirstLastPara="1" wrap="square" lIns="68569" tIns="68569" rIns="68569" bIns="68569" anchor="ctr" anchorCtr="0">
                <a:noAutofit/>
              </a:bodyPr>
              <a:lstStyle/>
              <a:p>
                <a:pPr defTabSz="685800">
                  <a:buClrTx/>
                </a:pPr>
                <a:endParaRPr sz="1350" kern="1200" dirty="0">
                  <a:solidFill>
                    <a:prstClr val="black"/>
                  </a:solidFill>
                  <a:latin typeface="Calibri" panose="020F0502020204030204"/>
                  <a:ea typeface="+mn-ea"/>
                  <a:cs typeface="+mn-cs"/>
                </a:endParaRPr>
              </a:p>
            </p:txBody>
          </p:sp>
        </p:grpSp>
      </p:grpSp>
      <p:sp>
        <p:nvSpPr>
          <p:cNvPr id="14" name="Google Shape;257;p36">
            <a:extLst>
              <a:ext uri="{FF2B5EF4-FFF2-40B4-BE49-F238E27FC236}">
                <a16:creationId xmlns:a16="http://schemas.microsoft.com/office/drawing/2014/main" id="{66D85A02-87F6-42C4-A4FB-FDB9A71D3DE3}"/>
              </a:ext>
            </a:extLst>
          </p:cNvPr>
          <p:cNvSpPr txBox="1">
            <a:spLocks noGrp="1"/>
          </p:cNvSpPr>
          <p:nvPr>
            <p:ph type="ctrTitle"/>
          </p:nvPr>
        </p:nvSpPr>
        <p:spPr>
          <a:xfrm>
            <a:off x="3672070" y="2387237"/>
            <a:ext cx="1556775" cy="1215450"/>
          </a:xfrm>
          <a:prstGeom prst="rect">
            <a:avLst/>
          </a:prstGeom>
        </p:spPr>
        <p:txBody>
          <a:bodyPr spcFirstLastPara="1" vert="horz" wrap="square" lIns="68569" tIns="68569" rIns="68569" bIns="68569" rtlCol="0" anchor="b" anchorCtr="0">
            <a:noAutofit/>
          </a:bodyPr>
          <a:lstStyle/>
          <a:p>
            <a:pPr>
              <a:spcBef>
                <a:spcPts val="0"/>
              </a:spcBef>
            </a:pPr>
            <a:r>
              <a:rPr lang="en" sz="3300" i="1" dirty="0">
                <a:latin typeface="Lato"/>
              </a:rPr>
              <a:t>Travel with </a:t>
            </a:r>
            <a:endParaRPr sz="3300" i="1" dirty="0">
              <a:latin typeface="Lato"/>
            </a:endParaRPr>
          </a:p>
          <a:p>
            <a:pPr>
              <a:spcBef>
                <a:spcPts val="0"/>
              </a:spcBef>
            </a:pPr>
            <a:r>
              <a:rPr lang="en-US" sz="3300" i="1" dirty="0">
                <a:latin typeface="Lato"/>
              </a:rPr>
              <a:t>m</a:t>
            </a:r>
            <a:r>
              <a:rPr lang="en" sz="3300" i="1" dirty="0">
                <a:latin typeface="Lato"/>
              </a:rPr>
              <a:t>e in</a:t>
            </a:r>
            <a:endParaRPr sz="3300" i="1" dirty="0">
              <a:latin typeface="Lato"/>
            </a:endParaRPr>
          </a:p>
          <a:p>
            <a:pPr>
              <a:spcBef>
                <a:spcPts val="0"/>
              </a:spcBef>
            </a:pPr>
            <a:r>
              <a:rPr lang="en" sz="3300" i="1" dirty="0">
                <a:latin typeface="Lato"/>
              </a:rPr>
              <a:t>Egypt</a:t>
            </a:r>
            <a:endParaRPr sz="3300" i="1" dirty="0">
              <a:latin typeface="Lato"/>
            </a:endParaRPr>
          </a:p>
        </p:txBody>
      </p:sp>
    </p:spTree>
    <p:extLst>
      <p:ext uri="{BB962C8B-B14F-4D97-AF65-F5344CB8AC3E}">
        <p14:creationId xmlns:p14="http://schemas.microsoft.com/office/powerpoint/2010/main" val="94203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717D-527B-4B47-94CC-CBDBC6792991}"/>
              </a:ext>
            </a:extLst>
          </p:cNvPr>
          <p:cNvSpPr>
            <a:spLocks noGrp="1"/>
          </p:cNvSpPr>
          <p:nvPr>
            <p:ph type="title"/>
          </p:nvPr>
        </p:nvSpPr>
        <p:spPr>
          <a:xfrm>
            <a:off x="436259" y="280740"/>
            <a:ext cx="7968600" cy="572700"/>
          </a:xfrm>
        </p:spPr>
        <p:txBody>
          <a:bodyPr/>
          <a:lstStyle/>
          <a:p>
            <a:r>
              <a:rPr lang="en-US" dirty="0"/>
              <a:t>Software system</a:t>
            </a:r>
          </a:p>
        </p:txBody>
      </p:sp>
      <p:sp>
        <p:nvSpPr>
          <p:cNvPr id="3" name="Text Placeholder 2">
            <a:extLst>
              <a:ext uri="{FF2B5EF4-FFF2-40B4-BE49-F238E27FC236}">
                <a16:creationId xmlns:a16="http://schemas.microsoft.com/office/drawing/2014/main" id="{AB01DA8B-8CD8-4C73-A25B-3C378B137D4E}"/>
              </a:ext>
            </a:extLst>
          </p:cNvPr>
          <p:cNvSpPr>
            <a:spLocks noGrp="1"/>
          </p:cNvSpPr>
          <p:nvPr>
            <p:ph type="body" idx="1"/>
          </p:nvPr>
        </p:nvSpPr>
        <p:spPr>
          <a:xfrm>
            <a:off x="271923" y="1042739"/>
            <a:ext cx="7691635" cy="3741420"/>
          </a:xfrm>
        </p:spPr>
        <p:txBody>
          <a:bodyPr/>
          <a:lstStyle/>
          <a:p>
            <a:r>
              <a:rPr lang="en-US" sz="1800" b="1" dirty="0">
                <a:solidFill>
                  <a:srgbClr val="000000"/>
                </a:solidFill>
                <a:effectLst/>
                <a:latin typeface="Times New Roman" panose="02020603050405020304" pitchFamily="18" charset="0"/>
                <a:ea typeface="Times New Roman" panose="02020603050405020304" pitchFamily="18" charset="0"/>
              </a:rPr>
              <a:t>Use Case</a:t>
            </a:r>
            <a:r>
              <a:rPr lang="en-US" sz="1800" b="1" spc="-30" dirty="0">
                <a:solidFill>
                  <a:srgbClr val="000000"/>
                </a:solidFill>
                <a:effectLst/>
                <a:latin typeface="Times New Roman" panose="02020603050405020304" pitchFamily="18" charset="0"/>
                <a:ea typeface="Times New Roman" panose="02020603050405020304" pitchFamily="18" charset="0"/>
              </a:rPr>
              <a:t> </a:t>
            </a:r>
          </a:p>
          <a:p>
            <a:pPr marL="139700" indent="0">
              <a:buNone/>
            </a:pPr>
            <a:endParaRPr lang="en-US" dirty="0"/>
          </a:p>
        </p:txBody>
      </p:sp>
      <p:pic>
        <p:nvPicPr>
          <p:cNvPr id="4" name="image7.png">
            <a:extLst>
              <a:ext uri="{FF2B5EF4-FFF2-40B4-BE49-F238E27FC236}">
                <a16:creationId xmlns:a16="http://schemas.microsoft.com/office/drawing/2014/main" id="{F697C8C8-4B4A-43A6-822C-902076260377}"/>
              </a:ext>
            </a:extLst>
          </p:cNvPr>
          <p:cNvPicPr/>
          <p:nvPr/>
        </p:nvPicPr>
        <p:blipFill>
          <a:blip r:embed="rId2" cstate="print"/>
          <a:stretch>
            <a:fillRect/>
          </a:stretch>
        </p:blipFill>
        <p:spPr>
          <a:xfrm>
            <a:off x="544422" y="1661724"/>
            <a:ext cx="5987415" cy="2999220"/>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grpSp>
        <p:nvGrpSpPr>
          <p:cNvPr id="63" name="Google Shape;3405;p74"/>
          <p:cNvGrpSpPr/>
          <p:nvPr/>
        </p:nvGrpSpPr>
        <p:grpSpPr>
          <a:xfrm>
            <a:off x="6299169" y="280740"/>
            <a:ext cx="2590840" cy="1380235"/>
            <a:chOff x="233350" y="949250"/>
            <a:chExt cx="7137300" cy="3802300"/>
          </a:xfrm>
        </p:grpSpPr>
        <p:sp>
          <p:nvSpPr>
            <p:cNvPr id="64" name="Google Shape;3406;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07;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08;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09;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10;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11;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12;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13;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14;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15;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16;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17;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18;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19;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20;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421;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22;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423;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24;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25;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26;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27;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28;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29;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30;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31;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32;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33;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4;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35;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6;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37;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8;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39;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40;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41;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42;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43;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44;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45;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46;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47;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48;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49;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50;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51;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52;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53;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54;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55;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56;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0826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D7EC84-AD87-4C99-87CB-60B074939F39}"/>
              </a:ext>
            </a:extLst>
          </p:cNvPr>
          <p:cNvSpPr>
            <a:spLocks noGrp="1"/>
          </p:cNvSpPr>
          <p:nvPr>
            <p:ph type="body" idx="1"/>
          </p:nvPr>
        </p:nvSpPr>
        <p:spPr>
          <a:xfrm>
            <a:off x="440720" y="376038"/>
            <a:ext cx="6944875" cy="547666"/>
          </a:xfrm>
        </p:spPr>
        <p:txBody>
          <a:bodyPr/>
          <a:lstStyle/>
          <a:p>
            <a:r>
              <a:rPr lang="en-US" sz="1800" b="1" dirty="0">
                <a:solidFill>
                  <a:srgbClr val="000000"/>
                </a:solidFill>
                <a:effectLst/>
                <a:latin typeface="Times New Roman" panose="02020603050405020304" pitchFamily="18" charset="0"/>
                <a:ea typeface="Times New Roman" panose="02020603050405020304" pitchFamily="18" charset="0"/>
              </a:rPr>
              <a:t>Process</a:t>
            </a:r>
            <a:r>
              <a:rPr lang="en-US" sz="1800" b="1" spc="-5"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view</a:t>
            </a:r>
          </a:p>
          <a:p>
            <a:endParaRPr lang="en-US" dirty="0"/>
          </a:p>
        </p:txBody>
      </p:sp>
      <p:pic>
        <p:nvPicPr>
          <p:cNvPr id="4" name="image10.png">
            <a:extLst>
              <a:ext uri="{FF2B5EF4-FFF2-40B4-BE49-F238E27FC236}">
                <a16:creationId xmlns:a16="http://schemas.microsoft.com/office/drawing/2014/main" id="{19AC370A-ACDE-4363-8D1E-882FB0C67720}"/>
              </a:ext>
            </a:extLst>
          </p:cNvPr>
          <p:cNvPicPr/>
          <p:nvPr/>
        </p:nvPicPr>
        <p:blipFill>
          <a:blip r:embed="rId2" cstate="print"/>
          <a:stretch>
            <a:fillRect/>
          </a:stretch>
        </p:blipFill>
        <p:spPr>
          <a:xfrm>
            <a:off x="713224" y="1063942"/>
            <a:ext cx="7021076" cy="3721418"/>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42743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BFE8B2-7A21-41A7-BB63-1E5D69E5C822}"/>
              </a:ext>
            </a:extLst>
          </p:cNvPr>
          <p:cNvSpPr>
            <a:spLocks noGrp="1"/>
          </p:cNvSpPr>
          <p:nvPr>
            <p:ph type="body" idx="1"/>
          </p:nvPr>
        </p:nvSpPr>
        <p:spPr>
          <a:xfrm>
            <a:off x="613999" y="185420"/>
            <a:ext cx="7783075" cy="430907"/>
          </a:xfrm>
        </p:spPr>
        <p:txBody>
          <a:bodyPr/>
          <a:lstStyle/>
          <a:p>
            <a:r>
              <a:rPr lang="en-US" sz="1800" b="1" dirty="0">
                <a:solidFill>
                  <a:srgbClr val="000000"/>
                </a:solidFill>
                <a:effectLst/>
                <a:latin typeface="Times New Roman" panose="02020603050405020304" pitchFamily="18" charset="0"/>
                <a:ea typeface="Times New Roman" panose="02020603050405020304" pitchFamily="18" charset="0"/>
              </a:rPr>
              <a:t>UML sequence/communication</a:t>
            </a:r>
            <a:r>
              <a:rPr lang="en-US" sz="1800" b="1" spc="-55"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diagram</a:t>
            </a:r>
            <a:endParaRPr lang="en-US" sz="1800" b="1" dirty="0">
              <a:effectLst/>
              <a:latin typeface="Times New Roman" panose="02020603050405020304" pitchFamily="18" charset="0"/>
              <a:ea typeface="Times New Roman" panose="02020603050405020304" pitchFamily="18" charset="0"/>
            </a:endParaRPr>
          </a:p>
          <a:p>
            <a:pPr marL="139700" indent="0">
              <a:buNone/>
            </a:pPr>
            <a:endParaRPr lang="en-US" dirty="0"/>
          </a:p>
        </p:txBody>
      </p:sp>
      <p:pic>
        <p:nvPicPr>
          <p:cNvPr id="4" name="image12.png">
            <a:extLst>
              <a:ext uri="{FF2B5EF4-FFF2-40B4-BE49-F238E27FC236}">
                <a16:creationId xmlns:a16="http://schemas.microsoft.com/office/drawing/2014/main" id="{3F7C03C1-6D47-476E-B708-EE6780E6CB6D}"/>
              </a:ext>
            </a:extLst>
          </p:cNvPr>
          <p:cNvPicPr/>
          <p:nvPr/>
        </p:nvPicPr>
        <p:blipFill>
          <a:blip r:embed="rId2" cstate="print"/>
          <a:stretch>
            <a:fillRect/>
          </a:stretch>
        </p:blipFill>
        <p:spPr>
          <a:xfrm>
            <a:off x="873410" y="689641"/>
            <a:ext cx="7683850" cy="2127988"/>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pic>
        <p:nvPicPr>
          <p:cNvPr id="5" name="image17.png">
            <a:extLst>
              <a:ext uri="{FF2B5EF4-FFF2-40B4-BE49-F238E27FC236}">
                <a16:creationId xmlns:a16="http://schemas.microsoft.com/office/drawing/2014/main" id="{4A2299F6-4D22-4FC4-BE19-16B3FD8EA894}"/>
              </a:ext>
            </a:extLst>
          </p:cNvPr>
          <p:cNvPicPr/>
          <p:nvPr/>
        </p:nvPicPr>
        <p:blipFill>
          <a:blip r:embed="rId3" cstate="print"/>
          <a:stretch>
            <a:fillRect/>
          </a:stretch>
        </p:blipFill>
        <p:spPr>
          <a:xfrm>
            <a:off x="873410" y="3009900"/>
            <a:ext cx="7683850" cy="1948180"/>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977654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DF9A9D-E4BF-4C14-941E-C303D9A1E200}"/>
              </a:ext>
            </a:extLst>
          </p:cNvPr>
          <p:cNvSpPr>
            <a:spLocks noGrp="1"/>
          </p:cNvSpPr>
          <p:nvPr>
            <p:ph type="body" idx="1"/>
          </p:nvPr>
        </p:nvSpPr>
        <p:spPr>
          <a:xfrm>
            <a:off x="476870" y="239411"/>
            <a:ext cx="7706875" cy="441074"/>
          </a:xfrm>
        </p:spPr>
        <p:txBody>
          <a:bodyPr/>
          <a:lstStyle/>
          <a:p>
            <a:r>
              <a:rPr lang="en-US" sz="1800" b="1" dirty="0">
                <a:solidFill>
                  <a:srgbClr val="000000"/>
                </a:solidFill>
                <a:effectLst/>
                <a:latin typeface="Times New Roman" panose="02020603050405020304" pitchFamily="18" charset="0"/>
                <a:ea typeface="Times New Roman" panose="02020603050405020304" pitchFamily="18" charset="0"/>
              </a:rPr>
              <a:t>State transition</a:t>
            </a:r>
            <a:r>
              <a:rPr lang="en-US" sz="1800" b="1" spc="-1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diagram</a:t>
            </a:r>
          </a:p>
          <a:p>
            <a:pPr marL="139700" indent="0">
              <a:buNone/>
            </a:pPr>
            <a:endParaRPr lang="en-US" dirty="0"/>
          </a:p>
        </p:txBody>
      </p:sp>
      <p:pic>
        <p:nvPicPr>
          <p:cNvPr id="4" name="image26.png">
            <a:extLst>
              <a:ext uri="{FF2B5EF4-FFF2-40B4-BE49-F238E27FC236}">
                <a16:creationId xmlns:a16="http://schemas.microsoft.com/office/drawing/2014/main" id="{5F1746F7-B629-467D-9D69-420A35C5AA9D}"/>
              </a:ext>
            </a:extLst>
          </p:cNvPr>
          <p:cNvPicPr/>
          <p:nvPr/>
        </p:nvPicPr>
        <p:blipFill>
          <a:blip r:embed="rId2" cstate="print"/>
          <a:stretch>
            <a:fillRect/>
          </a:stretch>
        </p:blipFill>
        <p:spPr>
          <a:xfrm>
            <a:off x="734175" y="810578"/>
            <a:ext cx="7985759" cy="3777647"/>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054127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7.png">
            <a:extLst>
              <a:ext uri="{FF2B5EF4-FFF2-40B4-BE49-F238E27FC236}">
                <a16:creationId xmlns:a16="http://schemas.microsoft.com/office/drawing/2014/main" id="{9C0FE4A9-1D71-4779-B893-4FB775B891BF}"/>
              </a:ext>
            </a:extLst>
          </p:cNvPr>
          <p:cNvPicPr/>
          <p:nvPr/>
        </p:nvPicPr>
        <p:blipFill>
          <a:blip r:embed="rId2" cstate="print"/>
          <a:stretch>
            <a:fillRect/>
          </a:stretch>
        </p:blipFill>
        <p:spPr>
          <a:xfrm>
            <a:off x="154112" y="157323"/>
            <a:ext cx="8835775" cy="4828854"/>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2680275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02" y="264602"/>
            <a:ext cx="8168688" cy="572700"/>
          </a:xfrm>
        </p:spPr>
        <p:txBody>
          <a:bodyPr/>
          <a:lstStyle/>
          <a:p>
            <a:r>
              <a:rPr lang="en-US" sz="3200" dirty="0"/>
              <a:t>Software tools and programming languages</a:t>
            </a:r>
            <a:endParaRPr lang="ar-EG" sz="3200" dirty="0"/>
          </a:p>
        </p:txBody>
      </p:sp>
      <p:pic>
        <p:nvPicPr>
          <p:cNvPr id="7" name="Picture 6">
            <a:extLst>
              <a:ext uri="{FF2B5EF4-FFF2-40B4-BE49-F238E27FC236}">
                <a16:creationId xmlns:a16="http://schemas.microsoft.com/office/drawing/2014/main" id="{5B5D30F7-1958-4868-A407-928EE21A1739}"/>
              </a:ext>
            </a:extLst>
          </p:cNvPr>
          <p:cNvPicPr>
            <a:picLocks noChangeAspect="1"/>
          </p:cNvPicPr>
          <p:nvPr/>
        </p:nvPicPr>
        <p:blipFill>
          <a:blip r:embed="rId2"/>
          <a:stretch>
            <a:fillRect/>
          </a:stretch>
        </p:blipFill>
        <p:spPr>
          <a:xfrm>
            <a:off x="976523" y="1121197"/>
            <a:ext cx="7027046" cy="3471351"/>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4000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C126-6A5C-4DB1-9AF8-65F735344224}"/>
              </a:ext>
            </a:extLst>
          </p:cNvPr>
          <p:cNvSpPr>
            <a:spLocks noGrp="1"/>
          </p:cNvSpPr>
          <p:nvPr>
            <p:ph type="title"/>
          </p:nvPr>
        </p:nvSpPr>
        <p:spPr>
          <a:xfrm>
            <a:off x="424362" y="127543"/>
            <a:ext cx="7968600" cy="572700"/>
          </a:xfrm>
        </p:spPr>
        <p:txBody>
          <a:bodyPr/>
          <a:lstStyle/>
          <a:p>
            <a:r>
              <a:rPr lang="en-US" sz="4000" dirty="0"/>
              <a:t>Sequence of website flow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12" y="956572"/>
            <a:ext cx="3891617" cy="3828079"/>
          </a:xfrm>
          <a:prstGeom prst="rect">
            <a:avLst/>
          </a:prstGeom>
          <a:ln w="19050">
            <a:solidFill>
              <a:schemeClr val="tx1"/>
            </a:solidFill>
          </a:ln>
        </p:spPr>
      </p:pic>
      <p:grpSp>
        <p:nvGrpSpPr>
          <p:cNvPr id="6" name="Google Shape;5161;p77"/>
          <p:cNvGrpSpPr/>
          <p:nvPr/>
        </p:nvGrpSpPr>
        <p:grpSpPr>
          <a:xfrm>
            <a:off x="4517208" y="2815837"/>
            <a:ext cx="438354" cy="739738"/>
            <a:chOff x="1697726" y="3244179"/>
            <a:chExt cx="788124" cy="1146069"/>
          </a:xfrm>
        </p:grpSpPr>
        <p:sp>
          <p:nvSpPr>
            <p:cNvPr id="7" name="Google Shape;5162;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63;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641" y="924674"/>
            <a:ext cx="3562847" cy="3859977"/>
          </a:xfrm>
          <a:prstGeom prst="rect">
            <a:avLst/>
          </a:prstGeom>
          <a:ln w="19050">
            <a:solidFill>
              <a:schemeClr val="tx1"/>
            </a:solidFill>
          </a:ln>
        </p:spPr>
      </p:pic>
    </p:spTree>
    <p:extLst>
      <p:ext uri="{BB962C8B-B14F-4D97-AF65-F5344CB8AC3E}">
        <p14:creationId xmlns:p14="http://schemas.microsoft.com/office/powerpoint/2010/main" val="353682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ACA54-F436-43AF-827C-F71385C8C117}"/>
              </a:ext>
            </a:extLst>
          </p:cNvPr>
          <p:cNvSpPr>
            <a:spLocks noGrp="1"/>
          </p:cNvSpPr>
          <p:nvPr>
            <p:ph type="title"/>
          </p:nvPr>
        </p:nvSpPr>
        <p:spPr>
          <a:xfrm>
            <a:off x="501657" y="334938"/>
            <a:ext cx="7968600" cy="572700"/>
          </a:xfrm>
        </p:spPr>
        <p:txBody>
          <a:bodyPr/>
          <a:lstStyle/>
          <a:p>
            <a:r>
              <a:rPr lang="en-US" dirty="0"/>
              <a:t>User interface</a:t>
            </a:r>
          </a:p>
        </p:txBody>
      </p:sp>
      <p:pic>
        <p:nvPicPr>
          <p:cNvPr id="4" name="Picture 3">
            <a:extLst>
              <a:ext uri="{FF2B5EF4-FFF2-40B4-BE49-F238E27FC236}">
                <a16:creationId xmlns:a16="http://schemas.microsoft.com/office/drawing/2014/main" id="{5EB70A89-F1A1-4D30-B767-E641281CCE10}"/>
              </a:ext>
            </a:extLst>
          </p:cNvPr>
          <p:cNvPicPr/>
          <p:nvPr/>
        </p:nvPicPr>
        <p:blipFill>
          <a:blip r:embed="rId2">
            <a:extLst>
              <a:ext uri="{28A0092B-C50C-407E-A947-70E740481C1C}">
                <a14:useLocalDpi xmlns:a14="http://schemas.microsoft.com/office/drawing/2010/main" val="0"/>
              </a:ext>
            </a:extLst>
          </a:blip>
          <a:stretch>
            <a:fillRect/>
          </a:stretch>
        </p:blipFill>
        <p:spPr>
          <a:xfrm>
            <a:off x="583850" y="1264921"/>
            <a:ext cx="7968600" cy="3468052"/>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Tree>
    <p:extLst>
      <p:ext uri="{BB962C8B-B14F-4D97-AF65-F5344CB8AC3E}">
        <p14:creationId xmlns:p14="http://schemas.microsoft.com/office/powerpoint/2010/main" val="3448210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6ABB99-DF61-40CC-80F6-4DF40354A848}"/>
              </a:ext>
            </a:extLst>
          </p:cNvPr>
          <p:cNvPicPr/>
          <p:nvPr/>
        </p:nvPicPr>
        <p:blipFill>
          <a:blip r:embed="rId2">
            <a:extLst>
              <a:ext uri="{28A0092B-C50C-407E-A947-70E740481C1C}">
                <a14:useLocalDpi xmlns:a14="http://schemas.microsoft.com/office/drawing/2010/main" val="0"/>
              </a:ext>
            </a:extLst>
          </a:blip>
          <a:stretch>
            <a:fillRect/>
          </a:stretch>
        </p:blipFill>
        <p:spPr>
          <a:xfrm>
            <a:off x="521157" y="1047964"/>
            <a:ext cx="8130539" cy="3645270"/>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3" name="Title 1">
            <a:extLst>
              <a:ext uri="{FF2B5EF4-FFF2-40B4-BE49-F238E27FC236}">
                <a16:creationId xmlns:a16="http://schemas.microsoft.com/office/drawing/2014/main" id="{AC8ACA54-F436-43AF-827C-F71385C8C117}"/>
              </a:ext>
            </a:extLst>
          </p:cNvPr>
          <p:cNvSpPr>
            <a:spLocks noGrp="1"/>
          </p:cNvSpPr>
          <p:nvPr>
            <p:ph type="title"/>
          </p:nvPr>
        </p:nvSpPr>
        <p:spPr>
          <a:xfrm>
            <a:off x="429738" y="218410"/>
            <a:ext cx="7968600" cy="572700"/>
          </a:xfrm>
        </p:spPr>
        <p:txBody>
          <a:bodyPr/>
          <a:lstStyle/>
          <a:p>
            <a:r>
              <a:rPr lang="en-US" dirty="0"/>
              <a:t>User interface</a:t>
            </a:r>
          </a:p>
        </p:txBody>
      </p:sp>
    </p:spTree>
    <p:extLst>
      <p:ext uri="{BB962C8B-B14F-4D97-AF65-F5344CB8AC3E}">
        <p14:creationId xmlns:p14="http://schemas.microsoft.com/office/powerpoint/2010/main" val="1457982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91E3E-0080-4D83-A009-08A95AF8D624}"/>
              </a:ext>
            </a:extLst>
          </p:cNvPr>
          <p:cNvPicPr/>
          <p:nvPr/>
        </p:nvPicPr>
        <p:blipFill>
          <a:blip r:embed="rId2">
            <a:extLst>
              <a:ext uri="{28A0092B-C50C-407E-A947-70E740481C1C}">
                <a14:useLocalDpi xmlns:a14="http://schemas.microsoft.com/office/drawing/2010/main" val="0"/>
              </a:ext>
            </a:extLst>
          </a:blip>
          <a:stretch>
            <a:fillRect/>
          </a:stretch>
        </p:blipFill>
        <p:spPr>
          <a:xfrm>
            <a:off x="626724" y="1181529"/>
            <a:ext cx="8126858" cy="3657706"/>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3" name="Title 1">
            <a:extLst>
              <a:ext uri="{FF2B5EF4-FFF2-40B4-BE49-F238E27FC236}">
                <a16:creationId xmlns:a16="http://schemas.microsoft.com/office/drawing/2014/main" id="{AC8ACA54-F436-43AF-827C-F71385C8C117}"/>
              </a:ext>
            </a:extLst>
          </p:cNvPr>
          <p:cNvSpPr>
            <a:spLocks noGrp="1"/>
          </p:cNvSpPr>
          <p:nvPr>
            <p:ph type="title"/>
          </p:nvPr>
        </p:nvSpPr>
        <p:spPr>
          <a:xfrm>
            <a:off x="501657" y="334938"/>
            <a:ext cx="7968600" cy="572700"/>
          </a:xfrm>
        </p:spPr>
        <p:txBody>
          <a:bodyPr/>
          <a:lstStyle/>
          <a:p>
            <a:r>
              <a:rPr lang="en-US" dirty="0"/>
              <a:t>User interface</a:t>
            </a:r>
          </a:p>
        </p:txBody>
      </p:sp>
    </p:spTree>
    <p:extLst>
      <p:ext uri="{BB962C8B-B14F-4D97-AF65-F5344CB8AC3E}">
        <p14:creationId xmlns:p14="http://schemas.microsoft.com/office/powerpoint/2010/main" val="237661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F33C-2D96-40F2-ADAF-18447FF3AA73}"/>
              </a:ext>
            </a:extLst>
          </p:cNvPr>
          <p:cNvSpPr>
            <a:spLocks noGrp="1"/>
          </p:cNvSpPr>
          <p:nvPr>
            <p:ph type="title"/>
          </p:nvPr>
        </p:nvSpPr>
        <p:spPr>
          <a:xfrm>
            <a:off x="244802" y="252745"/>
            <a:ext cx="7968600" cy="572700"/>
          </a:xfrm>
        </p:spPr>
        <p:txBody>
          <a:bodyPr/>
          <a:lstStyle/>
          <a:p>
            <a:r>
              <a:rPr lang="en-US" dirty="0"/>
              <a:t>Project team members</a:t>
            </a:r>
          </a:p>
        </p:txBody>
      </p:sp>
      <p:graphicFrame>
        <p:nvGraphicFramePr>
          <p:cNvPr id="4" name="Table 4">
            <a:extLst>
              <a:ext uri="{FF2B5EF4-FFF2-40B4-BE49-F238E27FC236}">
                <a16:creationId xmlns:a16="http://schemas.microsoft.com/office/drawing/2014/main" id="{B74C176F-435E-4E2D-AD95-6097E16A8C21}"/>
              </a:ext>
            </a:extLst>
          </p:cNvPr>
          <p:cNvGraphicFramePr>
            <a:graphicFrameLocks noGrp="1"/>
          </p:cNvGraphicFramePr>
          <p:nvPr>
            <p:extLst>
              <p:ext uri="{D42A27DB-BD31-4B8C-83A1-F6EECF244321}">
                <p14:modId xmlns:p14="http://schemas.microsoft.com/office/powerpoint/2010/main" val="3337385958"/>
              </p:ext>
            </p:extLst>
          </p:nvPr>
        </p:nvGraphicFramePr>
        <p:xfrm>
          <a:off x="2135319" y="1835676"/>
          <a:ext cx="4862074" cy="1854200"/>
        </p:xfrm>
        <a:graphic>
          <a:graphicData uri="http://schemas.openxmlformats.org/drawingml/2006/table">
            <a:tbl>
              <a:tblPr firstRow="1" bandRow="1">
                <a:effectLst>
                  <a:outerShdw blurRad="76200" dir="13500000" sy="23000" kx="1200000" algn="br" rotWithShape="0">
                    <a:prstClr val="black">
                      <a:alpha val="20000"/>
                    </a:prstClr>
                  </a:outerShdw>
                </a:effectLst>
                <a:tableStyleId>{775DCB02-9BB8-47FD-8907-85C794F793BA}</a:tableStyleId>
              </a:tblPr>
              <a:tblGrid>
                <a:gridCol w="2431037">
                  <a:extLst>
                    <a:ext uri="{9D8B030D-6E8A-4147-A177-3AD203B41FA5}">
                      <a16:colId xmlns:a16="http://schemas.microsoft.com/office/drawing/2014/main" val="338581678"/>
                    </a:ext>
                  </a:extLst>
                </a:gridCol>
                <a:gridCol w="2431037">
                  <a:extLst>
                    <a:ext uri="{9D8B030D-6E8A-4147-A177-3AD203B41FA5}">
                      <a16:colId xmlns:a16="http://schemas.microsoft.com/office/drawing/2014/main" val="2511777751"/>
                    </a:ext>
                  </a:extLst>
                </a:gridCol>
              </a:tblGrid>
              <a:tr h="370840">
                <a:tc>
                  <a:txBody>
                    <a:bodyPr/>
                    <a:lstStyle/>
                    <a:p>
                      <a:pPr algn="ctr"/>
                      <a:r>
                        <a:rPr lang="en-US" dirty="0"/>
                        <a:t>Name </a:t>
                      </a:r>
                    </a:p>
                  </a:txBody>
                  <a:tcPr>
                    <a:cell3D prstMaterial="dkEdge">
                      <a:bevel/>
                      <a:lightRig rig="flood" dir="t"/>
                    </a:cell3D>
                  </a:tcPr>
                </a:tc>
                <a:tc>
                  <a:txBody>
                    <a:bodyPr/>
                    <a:lstStyle/>
                    <a:p>
                      <a:pPr algn="ctr"/>
                      <a:r>
                        <a:rPr lang="en-US" dirty="0"/>
                        <a:t>ID</a:t>
                      </a:r>
                    </a:p>
                  </a:txBody>
                  <a:tcPr>
                    <a:cell3D prstMaterial="dkEdge">
                      <a:bevel/>
                      <a:lightRig rig="flood" dir="t"/>
                    </a:cell3D>
                  </a:tcPr>
                </a:tc>
                <a:extLst>
                  <a:ext uri="{0D108BD9-81ED-4DB2-BD59-A6C34878D82A}">
                    <a16:rowId xmlns:a16="http://schemas.microsoft.com/office/drawing/2014/main" val="3807740132"/>
                  </a:ext>
                </a:extLst>
              </a:tr>
              <a:tr h="370840">
                <a:tc>
                  <a:txBody>
                    <a:bodyPr/>
                    <a:lstStyle/>
                    <a:p>
                      <a:r>
                        <a:rPr lang="en-US" dirty="0"/>
                        <a:t>Taha Mahmoud Taha</a:t>
                      </a:r>
                    </a:p>
                  </a:txBody>
                  <a:tcPr>
                    <a:cell3D prstMaterial="dkEdge">
                      <a:bevel/>
                      <a:lightRig rig="flood" dir="t"/>
                    </a:cell3D>
                  </a:tcPr>
                </a:tc>
                <a:tc>
                  <a:txBody>
                    <a:bodyPr/>
                    <a:lstStyle/>
                    <a:p>
                      <a:r>
                        <a:rPr lang="en-US" dirty="0"/>
                        <a:t>20170135 </a:t>
                      </a:r>
                    </a:p>
                  </a:txBody>
                  <a:tcPr>
                    <a:cell3D prstMaterial="dkEdge">
                      <a:bevel/>
                      <a:lightRig rig="flood" dir="t"/>
                    </a:cell3D>
                  </a:tcPr>
                </a:tc>
                <a:extLst>
                  <a:ext uri="{0D108BD9-81ED-4DB2-BD59-A6C34878D82A}">
                    <a16:rowId xmlns:a16="http://schemas.microsoft.com/office/drawing/2014/main" val="3054418409"/>
                  </a:ext>
                </a:extLst>
              </a:tr>
              <a:tr h="370840">
                <a:tc>
                  <a:txBody>
                    <a:bodyPr/>
                    <a:lstStyle/>
                    <a:p>
                      <a:r>
                        <a:rPr lang="en-US" dirty="0"/>
                        <a:t>Mohamed Ahmed Abdallah</a:t>
                      </a:r>
                    </a:p>
                  </a:txBody>
                  <a:tcPr>
                    <a:cell3D prstMaterial="dkEdge">
                      <a:bevel/>
                      <a:lightRig rig="flood" dir="t"/>
                    </a:cell3D>
                  </a:tcPr>
                </a:tc>
                <a:tc>
                  <a:txBody>
                    <a:bodyPr/>
                    <a:lstStyle/>
                    <a:p>
                      <a:r>
                        <a:rPr lang="en-US" dirty="0"/>
                        <a:t>20170214</a:t>
                      </a:r>
                    </a:p>
                  </a:txBody>
                  <a:tcPr>
                    <a:cell3D prstMaterial="dkEdge">
                      <a:bevel/>
                      <a:lightRig rig="flood" dir="t"/>
                    </a:cell3D>
                  </a:tcPr>
                </a:tc>
                <a:extLst>
                  <a:ext uri="{0D108BD9-81ED-4DB2-BD59-A6C34878D82A}">
                    <a16:rowId xmlns:a16="http://schemas.microsoft.com/office/drawing/2014/main" val="4103468990"/>
                  </a:ext>
                </a:extLst>
              </a:tr>
              <a:tr h="370840">
                <a:tc>
                  <a:txBody>
                    <a:bodyPr/>
                    <a:lstStyle/>
                    <a:p>
                      <a:r>
                        <a:rPr lang="en-US" dirty="0"/>
                        <a:t>Mariam Abdelkader </a:t>
                      </a:r>
                      <a:r>
                        <a:rPr lang="en-US" dirty="0" err="1"/>
                        <a:t>Wfa</a:t>
                      </a:r>
                      <a:endParaRPr lang="en-US" dirty="0"/>
                    </a:p>
                  </a:txBody>
                  <a:tcPr>
                    <a:cell3D prstMaterial="dkEdge">
                      <a:bevel/>
                      <a:lightRig rig="flood" dir="t"/>
                    </a:cell3D>
                  </a:tcPr>
                </a:tc>
                <a:tc>
                  <a:txBody>
                    <a:bodyPr/>
                    <a:lstStyle/>
                    <a:p>
                      <a:r>
                        <a:rPr lang="en-US" dirty="0"/>
                        <a:t>20170281</a:t>
                      </a:r>
                    </a:p>
                  </a:txBody>
                  <a:tcPr>
                    <a:cell3D prstMaterial="dkEdge">
                      <a:bevel/>
                      <a:lightRig rig="flood" dir="t"/>
                    </a:cell3D>
                  </a:tcPr>
                </a:tc>
                <a:extLst>
                  <a:ext uri="{0D108BD9-81ED-4DB2-BD59-A6C34878D82A}">
                    <a16:rowId xmlns:a16="http://schemas.microsoft.com/office/drawing/2014/main" val="3832399315"/>
                  </a:ext>
                </a:extLst>
              </a:tr>
              <a:tr h="370840">
                <a:tc>
                  <a:txBody>
                    <a:bodyPr/>
                    <a:lstStyle/>
                    <a:p>
                      <a:r>
                        <a:rPr lang="en-US" dirty="0"/>
                        <a:t>Naglaa Sayed Hashem</a:t>
                      </a:r>
                    </a:p>
                  </a:txBody>
                  <a:tcPr>
                    <a:cell3D prstMaterial="dkEdge">
                      <a:bevel/>
                      <a:lightRig rig="flood" dir="t"/>
                    </a:cell3D>
                  </a:tcPr>
                </a:tc>
                <a:tc>
                  <a:txBody>
                    <a:bodyPr/>
                    <a:lstStyle/>
                    <a:p>
                      <a:r>
                        <a:rPr lang="en-US" dirty="0"/>
                        <a:t>20170312</a:t>
                      </a:r>
                    </a:p>
                  </a:txBody>
                  <a:tcPr>
                    <a:cell3D prstMaterial="dkEdge">
                      <a:bevel/>
                      <a:lightRig rig="flood" dir="t"/>
                    </a:cell3D>
                  </a:tcPr>
                </a:tc>
                <a:extLst>
                  <a:ext uri="{0D108BD9-81ED-4DB2-BD59-A6C34878D82A}">
                    <a16:rowId xmlns:a16="http://schemas.microsoft.com/office/drawing/2014/main" val="3184942463"/>
                  </a:ext>
                </a:extLst>
              </a:tr>
            </a:tbl>
          </a:graphicData>
        </a:graphic>
      </p:graphicFrame>
      <p:grpSp>
        <p:nvGrpSpPr>
          <p:cNvPr id="5" name="Google Shape;1439;p71"/>
          <p:cNvGrpSpPr/>
          <p:nvPr/>
        </p:nvGrpSpPr>
        <p:grpSpPr>
          <a:xfrm>
            <a:off x="282303" y="1883769"/>
            <a:ext cx="1312259" cy="1544214"/>
            <a:chOff x="4863325" y="776400"/>
            <a:chExt cx="516800" cy="608150"/>
          </a:xfrm>
        </p:grpSpPr>
        <p:sp>
          <p:nvSpPr>
            <p:cNvPr id="6" name="Google Shape;1440;p71"/>
            <p:cNvSpPr/>
            <p:nvPr/>
          </p:nvSpPr>
          <p:spPr>
            <a:xfrm>
              <a:off x="4956200" y="970200"/>
              <a:ext cx="407575" cy="414350"/>
            </a:xfrm>
            <a:custGeom>
              <a:avLst/>
              <a:gdLst/>
              <a:ahLst/>
              <a:cxnLst/>
              <a:rect l="l" t="t" r="r" b="b"/>
              <a:pathLst>
                <a:path w="16303" h="16574" extrusionOk="0">
                  <a:moveTo>
                    <a:pt x="8147" y="1"/>
                  </a:moveTo>
                  <a:cubicBezTo>
                    <a:pt x="3653" y="1"/>
                    <a:pt x="0" y="3706"/>
                    <a:pt x="0" y="8282"/>
                  </a:cubicBezTo>
                  <a:cubicBezTo>
                    <a:pt x="0" y="12858"/>
                    <a:pt x="3653" y="16573"/>
                    <a:pt x="8147" y="16573"/>
                  </a:cubicBezTo>
                  <a:cubicBezTo>
                    <a:pt x="12650" y="16573"/>
                    <a:pt x="16303" y="12858"/>
                    <a:pt x="16303" y="8282"/>
                  </a:cubicBezTo>
                  <a:cubicBezTo>
                    <a:pt x="16303" y="3706"/>
                    <a:pt x="12650" y="1"/>
                    <a:pt x="8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41;p71"/>
            <p:cNvSpPr/>
            <p:nvPr/>
          </p:nvSpPr>
          <p:spPr>
            <a:xfrm>
              <a:off x="4863325" y="935025"/>
              <a:ext cx="90250" cy="82250"/>
            </a:xfrm>
            <a:custGeom>
              <a:avLst/>
              <a:gdLst/>
              <a:ahLst/>
              <a:cxnLst/>
              <a:rect l="l" t="t" r="r" b="b"/>
              <a:pathLst>
                <a:path w="3610" h="3290" extrusionOk="0">
                  <a:moveTo>
                    <a:pt x="633" y="0"/>
                  </a:moveTo>
                  <a:cubicBezTo>
                    <a:pt x="544" y="0"/>
                    <a:pt x="457" y="17"/>
                    <a:pt x="374" y="59"/>
                  </a:cubicBezTo>
                  <a:cubicBezTo>
                    <a:pt x="156" y="153"/>
                    <a:pt x="32" y="391"/>
                    <a:pt x="21" y="619"/>
                  </a:cubicBezTo>
                  <a:cubicBezTo>
                    <a:pt x="0" y="847"/>
                    <a:pt x="83" y="1076"/>
                    <a:pt x="187" y="1283"/>
                  </a:cubicBezTo>
                  <a:cubicBezTo>
                    <a:pt x="551" y="1968"/>
                    <a:pt x="1225" y="2436"/>
                    <a:pt x="1868" y="2871"/>
                  </a:cubicBezTo>
                  <a:cubicBezTo>
                    <a:pt x="2149" y="3068"/>
                    <a:pt x="2449" y="3266"/>
                    <a:pt x="2781" y="3286"/>
                  </a:cubicBezTo>
                  <a:cubicBezTo>
                    <a:pt x="2801" y="3288"/>
                    <a:pt x="2821" y="3289"/>
                    <a:pt x="2842" y="3289"/>
                  </a:cubicBezTo>
                  <a:cubicBezTo>
                    <a:pt x="3178" y="3289"/>
                    <a:pt x="3609" y="3052"/>
                    <a:pt x="3570" y="2612"/>
                  </a:cubicBezTo>
                  <a:cubicBezTo>
                    <a:pt x="3539" y="2228"/>
                    <a:pt x="3321" y="1896"/>
                    <a:pt x="3083" y="1605"/>
                  </a:cubicBezTo>
                  <a:cubicBezTo>
                    <a:pt x="2564" y="983"/>
                    <a:pt x="1900" y="485"/>
                    <a:pt x="1162" y="153"/>
                  </a:cubicBezTo>
                  <a:cubicBezTo>
                    <a:pt x="996" y="70"/>
                    <a:pt x="812" y="0"/>
                    <a:pt x="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2;p71"/>
            <p:cNvSpPr/>
            <p:nvPr/>
          </p:nvSpPr>
          <p:spPr>
            <a:xfrm>
              <a:off x="4863850" y="934925"/>
              <a:ext cx="89000" cy="82525"/>
            </a:xfrm>
            <a:custGeom>
              <a:avLst/>
              <a:gdLst/>
              <a:ahLst/>
              <a:cxnLst/>
              <a:rect l="l" t="t" r="r" b="b"/>
              <a:pathLst>
                <a:path w="3560" h="3301" extrusionOk="0">
                  <a:moveTo>
                    <a:pt x="602" y="1"/>
                  </a:moveTo>
                  <a:cubicBezTo>
                    <a:pt x="519" y="1"/>
                    <a:pt x="426" y="21"/>
                    <a:pt x="353" y="63"/>
                  </a:cubicBezTo>
                  <a:cubicBezTo>
                    <a:pt x="135" y="157"/>
                    <a:pt x="11" y="395"/>
                    <a:pt x="0" y="623"/>
                  </a:cubicBezTo>
                  <a:lnTo>
                    <a:pt x="0" y="675"/>
                  </a:lnTo>
                  <a:cubicBezTo>
                    <a:pt x="0" y="893"/>
                    <a:pt x="73" y="1100"/>
                    <a:pt x="166" y="1287"/>
                  </a:cubicBezTo>
                  <a:cubicBezTo>
                    <a:pt x="530" y="1972"/>
                    <a:pt x="1204" y="2440"/>
                    <a:pt x="1847" y="2875"/>
                  </a:cubicBezTo>
                  <a:cubicBezTo>
                    <a:pt x="2128" y="3072"/>
                    <a:pt x="2428" y="3270"/>
                    <a:pt x="2760" y="3290"/>
                  </a:cubicBezTo>
                  <a:cubicBezTo>
                    <a:pt x="2781" y="3300"/>
                    <a:pt x="2802" y="3300"/>
                    <a:pt x="2813" y="3300"/>
                  </a:cubicBezTo>
                  <a:cubicBezTo>
                    <a:pt x="3134" y="3300"/>
                    <a:pt x="3560" y="3083"/>
                    <a:pt x="3560" y="2668"/>
                  </a:cubicBezTo>
                  <a:cubicBezTo>
                    <a:pt x="3560" y="2647"/>
                    <a:pt x="3560" y="2626"/>
                    <a:pt x="3549" y="2616"/>
                  </a:cubicBezTo>
                  <a:cubicBezTo>
                    <a:pt x="3518" y="2232"/>
                    <a:pt x="3300" y="1900"/>
                    <a:pt x="3062" y="1609"/>
                  </a:cubicBezTo>
                  <a:cubicBezTo>
                    <a:pt x="2543" y="987"/>
                    <a:pt x="1879" y="489"/>
                    <a:pt x="1141" y="157"/>
                  </a:cubicBezTo>
                  <a:cubicBezTo>
                    <a:pt x="975" y="74"/>
                    <a:pt x="779" y="1"/>
                    <a:pt x="602" y="1"/>
                  </a:cubicBezTo>
                  <a:close/>
                </a:path>
              </a:pathLst>
            </a:custGeom>
            <a:solidFill>
              <a:srgbClr val="CCB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3;p71"/>
            <p:cNvSpPr/>
            <p:nvPr/>
          </p:nvSpPr>
          <p:spPr>
            <a:xfrm>
              <a:off x="4924550" y="1053650"/>
              <a:ext cx="70325" cy="52275"/>
            </a:xfrm>
            <a:custGeom>
              <a:avLst/>
              <a:gdLst/>
              <a:ahLst/>
              <a:cxnLst/>
              <a:rect l="l" t="t" r="r" b="b"/>
              <a:pathLst>
                <a:path w="2813" h="2091" extrusionOk="0">
                  <a:moveTo>
                    <a:pt x="1807" y="1"/>
                  </a:moveTo>
                  <a:cubicBezTo>
                    <a:pt x="1742" y="1"/>
                    <a:pt x="1672" y="8"/>
                    <a:pt x="1598" y="25"/>
                  </a:cubicBezTo>
                  <a:cubicBezTo>
                    <a:pt x="1111" y="129"/>
                    <a:pt x="685" y="440"/>
                    <a:pt x="364" y="814"/>
                  </a:cubicBezTo>
                  <a:cubicBezTo>
                    <a:pt x="187" y="1021"/>
                    <a:pt x="21" y="1260"/>
                    <a:pt x="11" y="1530"/>
                  </a:cubicBezTo>
                  <a:cubicBezTo>
                    <a:pt x="0" y="1800"/>
                    <a:pt x="198" y="2090"/>
                    <a:pt x="468" y="2090"/>
                  </a:cubicBezTo>
                  <a:cubicBezTo>
                    <a:pt x="623" y="2090"/>
                    <a:pt x="768" y="1987"/>
                    <a:pt x="893" y="1883"/>
                  </a:cubicBezTo>
                  <a:cubicBezTo>
                    <a:pt x="1183" y="1634"/>
                    <a:pt x="1474" y="1312"/>
                    <a:pt x="1858" y="1291"/>
                  </a:cubicBezTo>
                  <a:cubicBezTo>
                    <a:pt x="1869" y="1290"/>
                    <a:pt x="1881" y="1290"/>
                    <a:pt x="1892" y="1290"/>
                  </a:cubicBezTo>
                  <a:cubicBezTo>
                    <a:pt x="2031" y="1290"/>
                    <a:pt x="2173" y="1326"/>
                    <a:pt x="2311" y="1326"/>
                  </a:cubicBezTo>
                  <a:cubicBezTo>
                    <a:pt x="2379" y="1326"/>
                    <a:pt x="2446" y="1317"/>
                    <a:pt x="2511" y="1291"/>
                  </a:cubicBezTo>
                  <a:cubicBezTo>
                    <a:pt x="2709" y="1208"/>
                    <a:pt x="2813" y="970"/>
                    <a:pt x="2771" y="751"/>
                  </a:cubicBezTo>
                  <a:cubicBezTo>
                    <a:pt x="2740" y="544"/>
                    <a:pt x="2594" y="357"/>
                    <a:pt x="2418" y="232"/>
                  </a:cubicBezTo>
                  <a:cubicBezTo>
                    <a:pt x="2418" y="232"/>
                    <a:pt x="2179" y="1"/>
                    <a:pt x="1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4;p71"/>
            <p:cNvSpPr/>
            <p:nvPr/>
          </p:nvSpPr>
          <p:spPr>
            <a:xfrm>
              <a:off x="4946325" y="891025"/>
              <a:ext cx="56600" cy="108050"/>
            </a:xfrm>
            <a:custGeom>
              <a:avLst/>
              <a:gdLst/>
              <a:ahLst/>
              <a:cxnLst/>
              <a:rect l="l" t="t" r="r" b="b"/>
              <a:pathLst>
                <a:path w="2264" h="4322" extrusionOk="0">
                  <a:moveTo>
                    <a:pt x="1122" y="4309"/>
                  </a:moveTo>
                  <a:lnTo>
                    <a:pt x="1122" y="4309"/>
                  </a:lnTo>
                  <a:cubicBezTo>
                    <a:pt x="1134" y="4312"/>
                    <a:pt x="1147" y="4314"/>
                    <a:pt x="1160" y="4316"/>
                  </a:cubicBezTo>
                  <a:lnTo>
                    <a:pt x="1160" y="4316"/>
                  </a:lnTo>
                  <a:lnTo>
                    <a:pt x="1122" y="4309"/>
                  </a:lnTo>
                  <a:close/>
                  <a:moveTo>
                    <a:pt x="1160" y="4316"/>
                  </a:moveTo>
                  <a:lnTo>
                    <a:pt x="1184" y="4320"/>
                  </a:lnTo>
                  <a:cubicBezTo>
                    <a:pt x="1179" y="4319"/>
                    <a:pt x="1173" y="4318"/>
                    <a:pt x="1168" y="4317"/>
                  </a:cubicBezTo>
                  <a:lnTo>
                    <a:pt x="1168" y="4317"/>
                  </a:lnTo>
                  <a:cubicBezTo>
                    <a:pt x="1165" y="4317"/>
                    <a:pt x="1163" y="4316"/>
                    <a:pt x="1160" y="4316"/>
                  </a:cubicBezTo>
                  <a:close/>
                  <a:moveTo>
                    <a:pt x="1424" y="1"/>
                  </a:moveTo>
                  <a:cubicBezTo>
                    <a:pt x="1279" y="1"/>
                    <a:pt x="1131" y="49"/>
                    <a:pt x="1018" y="128"/>
                  </a:cubicBezTo>
                  <a:cubicBezTo>
                    <a:pt x="842" y="252"/>
                    <a:pt x="717" y="428"/>
                    <a:pt x="603" y="605"/>
                  </a:cubicBezTo>
                  <a:cubicBezTo>
                    <a:pt x="333" y="1062"/>
                    <a:pt x="146" y="1581"/>
                    <a:pt x="63" y="2109"/>
                  </a:cubicBezTo>
                  <a:cubicBezTo>
                    <a:pt x="1" y="2566"/>
                    <a:pt x="1" y="3043"/>
                    <a:pt x="188" y="3458"/>
                  </a:cubicBezTo>
                  <a:cubicBezTo>
                    <a:pt x="362" y="3879"/>
                    <a:pt x="729" y="4229"/>
                    <a:pt x="1168" y="4317"/>
                  </a:cubicBezTo>
                  <a:lnTo>
                    <a:pt x="1168" y="4317"/>
                  </a:lnTo>
                  <a:cubicBezTo>
                    <a:pt x="1193" y="4320"/>
                    <a:pt x="1217" y="4322"/>
                    <a:pt x="1241" y="4322"/>
                  </a:cubicBezTo>
                  <a:cubicBezTo>
                    <a:pt x="1551" y="4322"/>
                    <a:pt x="1842" y="4079"/>
                    <a:pt x="2035" y="3739"/>
                  </a:cubicBezTo>
                  <a:cubicBezTo>
                    <a:pt x="2253" y="3355"/>
                    <a:pt x="2263" y="2888"/>
                    <a:pt x="2253" y="2452"/>
                  </a:cubicBezTo>
                  <a:cubicBezTo>
                    <a:pt x="2232" y="1902"/>
                    <a:pt x="2170" y="1352"/>
                    <a:pt x="2066" y="813"/>
                  </a:cubicBezTo>
                  <a:cubicBezTo>
                    <a:pt x="2014" y="501"/>
                    <a:pt x="1900" y="158"/>
                    <a:pt x="1620" y="34"/>
                  </a:cubicBezTo>
                  <a:cubicBezTo>
                    <a:pt x="1557" y="11"/>
                    <a:pt x="1491" y="1"/>
                    <a:pt x="1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45;p71"/>
            <p:cNvSpPr/>
            <p:nvPr/>
          </p:nvSpPr>
          <p:spPr>
            <a:xfrm>
              <a:off x="4950475" y="1066925"/>
              <a:ext cx="96025" cy="45500"/>
            </a:xfrm>
            <a:custGeom>
              <a:avLst/>
              <a:gdLst/>
              <a:ahLst/>
              <a:cxnLst/>
              <a:rect l="l" t="t" r="r" b="b"/>
              <a:pathLst>
                <a:path w="3841" h="1820" extrusionOk="0">
                  <a:moveTo>
                    <a:pt x="968" y="0"/>
                  </a:moveTo>
                  <a:cubicBezTo>
                    <a:pt x="826" y="0"/>
                    <a:pt x="694" y="19"/>
                    <a:pt x="582" y="54"/>
                  </a:cubicBezTo>
                  <a:cubicBezTo>
                    <a:pt x="385" y="107"/>
                    <a:pt x="229" y="190"/>
                    <a:pt x="136" y="262"/>
                  </a:cubicBezTo>
                  <a:cubicBezTo>
                    <a:pt x="53" y="335"/>
                    <a:pt x="1" y="366"/>
                    <a:pt x="1" y="376"/>
                  </a:cubicBezTo>
                  <a:cubicBezTo>
                    <a:pt x="12" y="376"/>
                    <a:pt x="63" y="345"/>
                    <a:pt x="157" y="283"/>
                  </a:cubicBezTo>
                  <a:cubicBezTo>
                    <a:pt x="250" y="220"/>
                    <a:pt x="395" y="148"/>
                    <a:pt x="593" y="107"/>
                  </a:cubicBezTo>
                  <a:cubicBezTo>
                    <a:pt x="695" y="79"/>
                    <a:pt x="810" y="64"/>
                    <a:pt x="934" y="64"/>
                  </a:cubicBezTo>
                  <a:cubicBezTo>
                    <a:pt x="1047" y="64"/>
                    <a:pt x="1169" y="77"/>
                    <a:pt x="1298" y="107"/>
                  </a:cubicBezTo>
                  <a:cubicBezTo>
                    <a:pt x="1557" y="158"/>
                    <a:pt x="1827" y="262"/>
                    <a:pt x="2097" y="407"/>
                  </a:cubicBezTo>
                  <a:cubicBezTo>
                    <a:pt x="2367" y="563"/>
                    <a:pt x="2616" y="718"/>
                    <a:pt x="2834" y="884"/>
                  </a:cubicBezTo>
                  <a:cubicBezTo>
                    <a:pt x="3042" y="1050"/>
                    <a:pt x="3218" y="1217"/>
                    <a:pt x="3363" y="1362"/>
                  </a:cubicBezTo>
                  <a:lnTo>
                    <a:pt x="3706" y="1705"/>
                  </a:lnTo>
                  <a:cubicBezTo>
                    <a:pt x="3782" y="1771"/>
                    <a:pt x="3831" y="1820"/>
                    <a:pt x="3839" y="1820"/>
                  </a:cubicBezTo>
                  <a:cubicBezTo>
                    <a:pt x="3840" y="1820"/>
                    <a:pt x="3840" y="1819"/>
                    <a:pt x="3840" y="1818"/>
                  </a:cubicBezTo>
                  <a:cubicBezTo>
                    <a:pt x="3840" y="1818"/>
                    <a:pt x="3799" y="1767"/>
                    <a:pt x="3727" y="1684"/>
                  </a:cubicBezTo>
                  <a:cubicBezTo>
                    <a:pt x="3654" y="1590"/>
                    <a:pt x="3540" y="1476"/>
                    <a:pt x="3405" y="1320"/>
                  </a:cubicBezTo>
                  <a:cubicBezTo>
                    <a:pt x="3259" y="1175"/>
                    <a:pt x="3083" y="1009"/>
                    <a:pt x="2876" y="833"/>
                  </a:cubicBezTo>
                  <a:cubicBezTo>
                    <a:pt x="2657" y="667"/>
                    <a:pt x="2408" y="501"/>
                    <a:pt x="2139" y="345"/>
                  </a:cubicBezTo>
                  <a:cubicBezTo>
                    <a:pt x="1859" y="200"/>
                    <a:pt x="1578" y="86"/>
                    <a:pt x="1308" y="34"/>
                  </a:cubicBezTo>
                  <a:cubicBezTo>
                    <a:pt x="1192" y="11"/>
                    <a:pt x="1077" y="0"/>
                    <a:pt x="968"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46;p71"/>
            <p:cNvSpPr/>
            <p:nvPr/>
          </p:nvSpPr>
          <p:spPr>
            <a:xfrm>
              <a:off x="4895500" y="967375"/>
              <a:ext cx="144525" cy="138550"/>
            </a:xfrm>
            <a:custGeom>
              <a:avLst/>
              <a:gdLst/>
              <a:ahLst/>
              <a:cxnLst/>
              <a:rect l="l" t="t" r="r" b="b"/>
              <a:pathLst>
                <a:path w="5781" h="5542" extrusionOk="0">
                  <a:moveTo>
                    <a:pt x="11" y="0"/>
                  </a:moveTo>
                  <a:cubicBezTo>
                    <a:pt x="0" y="0"/>
                    <a:pt x="21" y="21"/>
                    <a:pt x="73" y="52"/>
                  </a:cubicBezTo>
                  <a:cubicBezTo>
                    <a:pt x="115" y="83"/>
                    <a:pt x="177" y="135"/>
                    <a:pt x="260" y="187"/>
                  </a:cubicBezTo>
                  <a:cubicBezTo>
                    <a:pt x="343" y="249"/>
                    <a:pt x="436" y="321"/>
                    <a:pt x="550" y="415"/>
                  </a:cubicBezTo>
                  <a:cubicBezTo>
                    <a:pt x="664" y="498"/>
                    <a:pt x="799" y="602"/>
                    <a:pt x="934" y="716"/>
                  </a:cubicBezTo>
                  <a:cubicBezTo>
                    <a:pt x="1505" y="1172"/>
                    <a:pt x="2262" y="1826"/>
                    <a:pt x="3051" y="2594"/>
                  </a:cubicBezTo>
                  <a:cubicBezTo>
                    <a:pt x="3850" y="3372"/>
                    <a:pt x="4535" y="4099"/>
                    <a:pt x="5012" y="4649"/>
                  </a:cubicBezTo>
                  <a:cubicBezTo>
                    <a:pt x="5251" y="4919"/>
                    <a:pt x="5438" y="5147"/>
                    <a:pt x="5573" y="5302"/>
                  </a:cubicBezTo>
                  <a:cubicBezTo>
                    <a:pt x="5635" y="5375"/>
                    <a:pt x="5677" y="5427"/>
                    <a:pt x="5718" y="5479"/>
                  </a:cubicBezTo>
                  <a:cubicBezTo>
                    <a:pt x="5760" y="5521"/>
                    <a:pt x="5770" y="5541"/>
                    <a:pt x="5780" y="5541"/>
                  </a:cubicBezTo>
                  <a:cubicBezTo>
                    <a:pt x="5780" y="5541"/>
                    <a:pt x="5760" y="5510"/>
                    <a:pt x="5728" y="5468"/>
                  </a:cubicBezTo>
                  <a:cubicBezTo>
                    <a:pt x="5697" y="5417"/>
                    <a:pt x="5645" y="5355"/>
                    <a:pt x="5594" y="5282"/>
                  </a:cubicBezTo>
                  <a:cubicBezTo>
                    <a:pt x="5469" y="5116"/>
                    <a:pt x="5292" y="4887"/>
                    <a:pt x="5054" y="4607"/>
                  </a:cubicBezTo>
                  <a:cubicBezTo>
                    <a:pt x="4587" y="4057"/>
                    <a:pt x="3902" y="3321"/>
                    <a:pt x="3103" y="2542"/>
                  </a:cubicBezTo>
                  <a:cubicBezTo>
                    <a:pt x="2304" y="1774"/>
                    <a:pt x="1547" y="1121"/>
                    <a:pt x="965" y="674"/>
                  </a:cubicBezTo>
                  <a:cubicBezTo>
                    <a:pt x="820" y="560"/>
                    <a:pt x="696" y="467"/>
                    <a:pt x="571" y="384"/>
                  </a:cubicBezTo>
                  <a:cubicBezTo>
                    <a:pt x="457" y="291"/>
                    <a:pt x="353" y="218"/>
                    <a:pt x="270" y="166"/>
                  </a:cubicBezTo>
                  <a:cubicBezTo>
                    <a:pt x="198" y="114"/>
                    <a:pt x="125" y="72"/>
                    <a:pt x="73" y="42"/>
                  </a:cubicBezTo>
                  <a:cubicBezTo>
                    <a:pt x="32" y="10"/>
                    <a:pt x="11" y="0"/>
                    <a:pt x="11"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47;p71"/>
            <p:cNvSpPr/>
            <p:nvPr/>
          </p:nvSpPr>
          <p:spPr>
            <a:xfrm>
              <a:off x="4966325" y="923000"/>
              <a:ext cx="42575" cy="145825"/>
            </a:xfrm>
            <a:custGeom>
              <a:avLst/>
              <a:gdLst/>
              <a:ahLst/>
              <a:cxnLst/>
              <a:rect l="l" t="t" r="r" b="b"/>
              <a:pathLst>
                <a:path w="1703" h="5833" extrusionOk="0">
                  <a:moveTo>
                    <a:pt x="239" y="0"/>
                  </a:moveTo>
                  <a:cubicBezTo>
                    <a:pt x="229" y="0"/>
                    <a:pt x="208" y="83"/>
                    <a:pt x="156" y="239"/>
                  </a:cubicBezTo>
                  <a:cubicBezTo>
                    <a:pt x="146" y="270"/>
                    <a:pt x="135" y="312"/>
                    <a:pt x="125" y="364"/>
                  </a:cubicBezTo>
                  <a:cubicBezTo>
                    <a:pt x="114" y="405"/>
                    <a:pt x="104" y="457"/>
                    <a:pt x="93" y="509"/>
                  </a:cubicBezTo>
                  <a:cubicBezTo>
                    <a:pt x="83" y="623"/>
                    <a:pt x="52" y="747"/>
                    <a:pt x="52" y="893"/>
                  </a:cubicBezTo>
                  <a:cubicBezTo>
                    <a:pt x="0" y="1453"/>
                    <a:pt x="63" y="2242"/>
                    <a:pt x="312" y="3062"/>
                  </a:cubicBezTo>
                  <a:cubicBezTo>
                    <a:pt x="436" y="3477"/>
                    <a:pt x="581" y="3860"/>
                    <a:pt x="737" y="4203"/>
                  </a:cubicBezTo>
                  <a:cubicBezTo>
                    <a:pt x="882" y="4545"/>
                    <a:pt x="1038" y="4836"/>
                    <a:pt x="1183" y="5085"/>
                  </a:cubicBezTo>
                  <a:cubicBezTo>
                    <a:pt x="1329" y="5324"/>
                    <a:pt x="1453" y="5511"/>
                    <a:pt x="1546" y="5635"/>
                  </a:cubicBezTo>
                  <a:cubicBezTo>
                    <a:pt x="1640" y="5760"/>
                    <a:pt x="1702" y="5832"/>
                    <a:pt x="1702" y="5832"/>
                  </a:cubicBezTo>
                  <a:cubicBezTo>
                    <a:pt x="1702" y="5822"/>
                    <a:pt x="1661" y="5749"/>
                    <a:pt x="1567" y="5625"/>
                  </a:cubicBezTo>
                  <a:cubicBezTo>
                    <a:pt x="1484" y="5490"/>
                    <a:pt x="1359" y="5303"/>
                    <a:pt x="1225" y="5054"/>
                  </a:cubicBezTo>
                  <a:cubicBezTo>
                    <a:pt x="1089" y="4815"/>
                    <a:pt x="934" y="4515"/>
                    <a:pt x="799" y="4172"/>
                  </a:cubicBezTo>
                  <a:cubicBezTo>
                    <a:pt x="644" y="3840"/>
                    <a:pt x="498" y="3456"/>
                    <a:pt x="384" y="3041"/>
                  </a:cubicBezTo>
                  <a:cubicBezTo>
                    <a:pt x="135" y="2232"/>
                    <a:pt x="63" y="1453"/>
                    <a:pt x="104" y="893"/>
                  </a:cubicBezTo>
                  <a:cubicBezTo>
                    <a:pt x="135" y="332"/>
                    <a:pt x="249" y="11"/>
                    <a:pt x="239"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8;p71"/>
            <p:cNvSpPr/>
            <p:nvPr/>
          </p:nvSpPr>
          <p:spPr>
            <a:xfrm>
              <a:off x="5220550" y="979300"/>
              <a:ext cx="159575" cy="315450"/>
            </a:xfrm>
            <a:custGeom>
              <a:avLst/>
              <a:gdLst/>
              <a:ahLst/>
              <a:cxnLst/>
              <a:rect l="l" t="t" r="r" b="b"/>
              <a:pathLst>
                <a:path w="6383" h="12618" extrusionOk="0">
                  <a:moveTo>
                    <a:pt x="4977" y="0"/>
                  </a:moveTo>
                  <a:cubicBezTo>
                    <a:pt x="4975" y="0"/>
                    <a:pt x="4973" y="0"/>
                    <a:pt x="4971" y="0"/>
                  </a:cubicBezTo>
                  <a:cubicBezTo>
                    <a:pt x="4784" y="21"/>
                    <a:pt x="4857" y="363"/>
                    <a:pt x="4857" y="363"/>
                  </a:cubicBezTo>
                  <a:cubicBezTo>
                    <a:pt x="4857" y="363"/>
                    <a:pt x="4919" y="1972"/>
                    <a:pt x="4753" y="1982"/>
                  </a:cubicBezTo>
                  <a:cubicBezTo>
                    <a:pt x="4587" y="1982"/>
                    <a:pt x="4514" y="1038"/>
                    <a:pt x="4514" y="727"/>
                  </a:cubicBezTo>
                  <a:cubicBezTo>
                    <a:pt x="4514" y="484"/>
                    <a:pt x="4431" y="353"/>
                    <a:pt x="4328" y="353"/>
                  </a:cubicBezTo>
                  <a:cubicBezTo>
                    <a:pt x="4295" y="353"/>
                    <a:pt x="4259" y="367"/>
                    <a:pt x="4224" y="395"/>
                  </a:cubicBezTo>
                  <a:cubicBezTo>
                    <a:pt x="4131" y="467"/>
                    <a:pt x="4110" y="1442"/>
                    <a:pt x="4120" y="1764"/>
                  </a:cubicBezTo>
                  <a:cubicBezTo>
                    <a:pt x="4129" y="2017"/>
                    <a:pt x="4158" y="2633"/>
                    <a:pt x="3968" y="2633"/>
                  </a:cubicBezTo>
                  <a:cubicBezTo>
                    <a:pt x="3924" y="2633"/>
                    <a:pt x="3869" y="2600"/>
                    <a:pt x="3799" y="2522"/>
                  </a:cubicBezTo>
                  <a:cubicBezTo>
                    <a:pt x="3461" y="2126"/>
                    <a:pt x="3060" y="1937"/>
                    <a:pt x="2881" y="1937"/>
                  </a:cubicBezTo>
                  <a:cubicBezTo>
                    <a:pt x="2867" y="1937"/>
                    <a:pt x="2855" y="1938"/>
                    <a:pt x="2844" y="1940"/>
                  </a:cubicBezTo>
                  <a:cubicBezTo>
                    <a:pt x="2699" y="1972"/>
                    <a:pt x="2688" y="2200"/>
                    <a:pt x="2844" y="2263"/>
                  </a:cubicBezTo>
                  <a:cubicBezTo>
                    <a:pt x="2969" y="2325"/>
                    <a:pt x="3155" y="2491"/>
                    <a:pt x="3290" y="2615"/>
                  </a:cubicBezTo>
                  <a:cubicBezTo>
                    <a:pt x="3394" y="2719"/>
                    <a:pt x="3477" y="2854"/>
                    <a:pt x="3560" y="2978"/>
                  </a:cubicBezTo>
                  <a:cubicBezTo>
                    <a:pt x="3643" y="3114"/>
                    <a:pt x="3819" y="3446"/>
                    <a:pt x="3840" y="3944"/>
                  </a:cubicBezTo>
                  <a:lnTo>
                    <a:pt x="3633" y="9319"/>
                  </a:lnTo>
                  <a:lnTo>
                    <a:pt x="2553" y="7036"/>
                  </a:lnTo>
                  <a:lnTo>
                    <a:pt x="1" y="8416"/>
                  </a:lnTo>
                  <a:cubicBezTo>
                    <a:pt x="696" y="9879"/>
                    <a:pt x="1505" y="11051"/>
                    <a:pt x="2169" y="11882"/>
                  </a:cubicBezTo>
                  <a:cubicBezTo>
                    <a:pt x="2568" y="12383"/>
                    <a:pt x="3134" y="12618"/>
                    <a:pt x="3694" y="12618"/>
                  </a:cubicBezTo>
                  <a:cubicBezTo>
                    <a:pt x="4503" y="12618"/>
                    <a:pt x="5299" y="12127"/>
                    <a:pt x="5563" y="11238"/>
                  </a:cubicBezTo>
                  <a:cubicBezTo>
                    <a:pt x="6310" y="8759"/>
                    <a:pt x="6092" y="4795"/>
                    <a:pt x="6019" y="3746"/>
                  </a:cubicBezTo>
                  <a:lnTo>
                    <a:pt x="6029" y="3529"/>
                  </a:lnTo>
                  <a:cubicBezTo>
                    <a:pt x="6040" y="2678"/>
                    <a:pt x="6268" y="2034"/>
                    <a:pt x="6310" y="1598"/>
                  </a:cubicBezTo>
                  <a:cubicBezTo>
                    <a:pt x="6382" y="789"/>
                    <a:pt x="6310" y="778"/>
                    <a:pt x="6216" y="778"/>
                  </a:cubicBezTo>
                  <a:cubicBezTo>
                    <a:pt x="5982" y="797"/>
                    <a:pt x="6018" y="1952"/>
                    <a:pt x="5890" y="1952"/>
                  </a:cubicBezTo>
                  <a:cubicBezTo>
                    <a:pt x="5876" y="1952"/>
                    <a:pt x="5860" y="1939"/>
                    <a:pt x="5843" y="1910"/>
                  </a:cubicBezTo>
                  <a:cubicBezTo>
                    <a:pt x="5647" y="1611"/>
                    <a:pt x="5942" y="197"/>
                    <a:pt x="5682" y="197"/>
                  </a:cubicBezTo>
                  <a:cubicBezTo>
                    <a:pt x="5680" y="197"/>
                    <a:pt x="5678" y="197"/>
                    <a:pt x="5676" y="197"/>
                  </a:cubicBezTo>
                  <a:cubicBezTo>
                    <a:pt x="5324" y="229"/>
                    <a:pt x="5427" y="1712"/>
                    <a:pt x="5427" y="1837"/>
                  </a:cubicBezTo>
                  <a:cubicBezTo>
                    <a:pt x="5427" y="1900"/>
                    <a:pt x="5381" y="1932"/>
                    <a:pt x="5338" y="1932"/>
                  </a:cubicBezTo>
                  <a:cubicBezTo>
                    <a:pt x="5296" y="1932"/>
                    <a:pt x="5257" y="1903"/>
                    <a:pt x="5261" y="1848"/>
                  </a:cubicBezTo>
                  <a:cubicBezTo>
                    <a:pt x="5261" y="1682"/>
                    <a:pt x="5323" y="0"/>
                    <a:pt x="4977" y="0"/>
                  </a:cubicBezTo>
                  <a:close/>
                </a:path>
              </a:pathLst>
            </a:custGeom>
            <a:solidFill>
              <a:srgbClr val="B77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49;p71"/>
            <p:cNvSpPr/>
            <p:nvPr/>
          </p:nvSpPr>
          <p:spPr>
            <a:xfrm>
              <a:off x="5325100" y="1050300"/>
              <a:ext cx="32450" cy="16200"/>
            </a:xfrm>
            <a:custGeom>
              <a:avLst/>
              <a:gdLst/>
              <a:ahLst/>
              <a:cxnLst/>
              <a:rect l="l" t="t" r="r" b="b"/>
              <a:pathLst>
                <a:path w="1298" h="648" extrusionOk="0">
                  <a:moveTo>
                    <a:pt x="116" y="0"/>
                  </a:moveTo>
                  <a:cubicBezTo>
                    <a:pt x="42" y="0"/>
                    <a:pt x="0" y="14"/>
                    <a:pt x="0" y="14"/>
                  </a:cubicBezTo>
                  <a:cubicBezTo>
                    <a:pt x="11" y="24"/>
                    <a:pt x="94" y="14"/>
                    <a:pt x="239" y="55"/>
                  </a:cubicBezTo>
                  <a:cubicBezTo>
                    <a:pt x="374" y="87"/>
                    <a:pt x="561" y="180"/>
                    <a:pt x="706" y="336"/>
                  </a:cubicBezTo>
                  <a:cubicBezTo>
                    <a:pt x="779" y="419"/>
                    <a:pt x="830" y="502"/>
                    <a:pt x="862" y="585"/>
                  </a:cubicBezTo>
                  <a:lnTo>
                    <a:pt x="883" y="647"/>
                  </a:lnTo>
                  <a:lnTo>
                    <a:pt x="913" y="585"/>
                  </a:lnTo>
                  <a:cubicBezTo>
                    <a:pt x="966" y="460"/>
                    <a:pt x="1079" y="377"/>
                    <a:pt x="1152" y="346"/>
                  </a:cubicBezTo>
                  <a:cubicBezTo>
                    <a:pt x="1235" y="304"/>
                    <a:pt x="1298" y="304"/>
                    <a:pt x="1287" y="294"/>
                  </a:cubicBezTo>
                  <a:cubicBezTo>
                    <a:pt x="1287" y="294"/>
                    <a:pt x="1278" y="292"/>
                    <a:pt x="1262" y="292"/>
                  </a:cubicBezTo>
                  <a:cubicBezTo>
                    <a:pt x="1238" y="292"/>
                    <a:pt x="1197" y="296"/>
                    <a:pt x="1142" y="315"/>
                  </a:cubicBezTo>
                  <a:cubicBezTo>
                    <a:pt x="1070" y="342"/>
                    <a:pt x="966" y="400"/>
                    <a:pt x="893" y="510"/>
                  </a:cubicBezTo>
                  <a:lnTo>
                    <a:pt x="893" y="510"/>
                  </a:lnTo>
                  <a:cubicBezTo>
                    <a:pt x="862" y="438"/>
                    <a:pt x="816" y="371"/>
                    <a:pt x="758" y="304"/>
                  </a:cubicBezTo>
                  <a:cubicBezTo>
                    <a:pt x="602" y="128"/>
                    <a:pt x="395" y="34"/>
                    <a:pt x="249" y="14"/>
                  </a:cubicBezTo>
                  <a:cubicBezTo>
                    <a:pt x="198" y="3"/>
                    <a:pt x="153" y="0"/>
                    <a:pt x="116"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50;p71"/>
            <p:cNvSpPr/>
            <p:nvPr/>
          </p:nvSpPr>
          <p:spPr>
            <a:xfrm>
              <a:off x="5086950" y="986550"/>
              <a:ext cx="7025" cy="40500"/>
            </a:xfrm>
            <a:custGeom>
              <a:avLst/>
              <a:gdLst/>
              <a:ahLst/>
              <a:cxnLst/>
              <a:rect l="l" t="t" r="r" b="b"/>
              <a:pathLst>
                <a:path w="281" h="1620" extrusionOk="0">
                  <a:moveTo>
                    <a:pt x="145" y="1"/>
                  </a:moveTo>
                  <a:lnTo>
                    <a:pt x="0" y="11"/>
                  </a:lnTo>
                  <a:lnTo>
                    <a:pt x="136" y="1620"/>
                  </a:lnTo>
                  <a:lnTo>
                    <a:pt x="281" y="1609"/>
                  </a:lnTo>
                  <a:lnTo>
                    <a:pt x="1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51;p71"/>
            <p:cNvSpPr/>
            <p:nvPr/>
          </p:nvSpPr>
          <p:spPr>
            <a:xfrm>
              <a:off x="4977475" y="1052650"/>
              <a:ext cx="287725" cy="331800"/>
            </a:xfrm>
            <a:custGeom>
              <a:avLst/>
              <a:gdLst/>
              <a:ahLst/>
              <a:cxnLst/>
              <a:rect l="l" t="t" r="r" b="b"/>
              <a:pathLst>
                <a:path w="11509" h="13272" extrusionOk="0">
                  <a:moveTo>
                    <a:pt x="8581" y="1"/>
                  </a:moveTo>
                  <a:cubicBezTo>
                    <a:pt x="8547" y="1"/>
                    <a:pt x="8513" y="1"/>
                    <a:pt x="8478" y="3"/>
                  </a:cubicBezTo>
                  <a:cubicBezTo>
                    <a:pt x="8188" y="13"/>
                    <a:pt x="8022" y="65"/>
                    <a:pt x="8022" y="65"/>
                  </a:cubicBezTo>
                  <a:lnTo>
                    <a:pt x="4732" y="501"/>
                  </a:lnTo>
                  <a:cubicBezTo>
                    <a:pt x="4732" y="501"/>
                    <a:pt x="1298" y="2317"/>
                    <a:pt x="560" y="4859"/>
                  </a:cubicBezTo>
                  <a:cubicBezTo>
                    <a:pt x="301" y="5783"/>
                    <a:pt x="125" y="7204"/>
                    <a:pt x="0" y="8616"/>
                  </a:cubicBezTo>
                  <a:cubicBezTo>
                    <a:pt x="654" y="10006"/>
                    <a:pt x="1692" y="11127"/>
                    <a:pt x="3134" y="12051"/>
                  </a:cubicBezTo>
                  <a:lnTo>
                    <a:pt x="3850" y="7350"/>
                  </a:lnTo>
                  <a:cubicBezTo>
                    <a:pt x="3850" y="7350"/>
                    <a:pt x="4566" y="8657"/>
                    <a:pt x="4587" y="9300"/>
                  </a:cubicBezTo>
                  <a:cubicBezTo>
                    <a:pt x="4607" y="9944"/>
                    <a:pt x="3933" y="12476"/>
                    <a:pt x="3933" y="12476"/>
                  </a:cubicBezTo>
                  <a:cubicBezTo>
                    <a:pt x="5103" y="12998"/>
                    <a:pt x="6324" y="13272"/>
                    <a:pt x="7534" y="13272"/>
                  </a:cubicBezTo>
                  <a:cubicBezTo>
                    <a:pt x="8900" y="13272"/>
                    <a:pt x="10254" y="12923"/>
                    <a:pt x="11509" y="12185"/>
                  </a:cubicBezTo>
                  <a:lnTo>
                    <a:pt x="11124" y="8564"/>
                  </a:lnTo>
                  <a:lnTo>
                    <a:pt x="10979" y="6053"/>
                  </a:lnTo>
                  <a:lnTo>
                    <a:pt x="11093" y="2774"/>
                  </a:lnTo>
                  <a:cubicBezTo>
                    <a:pt x="11195" y="1293"/>
                    <a:pt x="10048" y="1"/>
                    <a:pt x="8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52;p71"/>
            <p:cNvSpPr/>
            <p:nvPr/>
          </p:nvSpPr>
          <p:spPr>
            <a:xfrm>
              <a:off x="5250125" y="1120150"/>
              <a:ext cx="61250" cy="144800"/>
            </a:xfrm>
            <a:custGeom>
              <a:avLst/>
              <a:gdLst/>
              <a:ahLst/>
              <a:cxnLst/>
              <a:rect l="l" t="t" r="r" b="b"/>
              <a:pathLst>
                <a:path w="2450" h="5792" extrusionOk="0">
                  <a:moveTo>
                    <a:pt x="706" y="1"/>
                  </a:moveTo>
                  <a:lnTo>
                    <a:pt x="197" y="42"/>
                  </a:lnTo>
                  <a:lnTo>
                    <a:pt x="1" y="2242"/>
                  </a:lnTo>
                  <a:lnTo>
                    <a:pt x="156" y="5791"/>
                  </a:lnTo>
                  <a:lnTo>
                    <a:pt x="2450" y="3602"/>
                  </a:ln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53;p71"/>
            <p:cNvSpPr/>
            <p:nvPr/>
          </p:nvSpPr>
          <p:spPr>
            <a:xfrm>
              <a:off x="4988875" y="1065150"/>
              <a:ext cx="115725" cy="123800"/>
            </a:xfrm>
            <a:custGeom>
              <a:avLst/>
              <a:gdLst/>
              <a:ahLst/>
              <a:cxnLst/>
              <a:rect l="l" t="t" r="r" b="b"/>
              <a:pathLst>
                <a:path w="4629" h="4952" extrusionOk="0">
                  <a:moveTo>
                    <a:pt x="4276" y="1"/>
                  </a:moveTo>
                  <a:cubicBezTo>
                    <a:pt x="4276" y="1"/>
                    <a:pt x="2387" y="623"/>
                    <a:pt x="1568" y="1527"/>
                  </a:cubicBezTo>
                  <a:cubicBezTo>
                    <a:pt x="748" y="2419"/>
                    <a:pt x="74" y="3861"/>
                    <a:pt x="1" y="4951"/>
                  </a:cubicBezTo>
                  <a:cubicBezTo>
                    <a:pt x="1" y="4951"/>
                    <a:pt x="2969" y="4650"/>
                    <a:pt x="3768" y="3280"/>
                  </a:cubicBezTo>
                  <a:cubicBezTo>
                    <a:pt x="4629" y="1786"/>
                    <a:pt x="4276" y="1"/>
                    <a:pt x="4276" y="1"/>
                  </a:cubicBezTo>
                  <a:close/>
                </a:path>
              </a:pathLst>
            </a:custGeom>
            <a:solidFill>
              <a:srgbClr val="B77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54;p71"/>
            <p:cNvSpPr/>
            <p:nvPr/>
          </p:nvSpPr>
          <p:spPr>
            <a:xfrm>
              <a:off x="5183575" y="1052100"/>
              <a:ext cx="90175" cy="81950"/>
            </a:xfrm>
            <a:custGeom>
              <a:avLst/>
              <a:gdLst/>
              <a:ahLst/>
              <a:cxnLst/>
              <a:rect l="l" t="t" r="r" b="b"/>
              <a:pathLst>
                <a:path w="3607" h="3278" extrusionOk="0">
                  <a:moveTo>
                    <a:pt x="444" y="0"/>
                  </a:moveTo>
                  <a:cubicBezTo>
                    <a:pt x="322" y="0"/>
                    <a:pt x="197" y="12"/>
                    <a:pt x="68" y="35"/>
                  </a:cubicBezTo>
                  <a:cubicBezTo>
                    <a:pt x="1" y="45"/>
                    <a:pt x="653" y="3278"/>
                    <a:pt x="3002" y="3278"/>
                  </a:cubicBezTo>
                  <a:cubicBezTo>
                    <a:pt x="3192" y="3278"/>
                    <a:pt x="3394" y="3257"/>
                    <a:pt x="3607" y="3211"/>
                  </a:cubicBezTo>
                  <a:cubicBezTo>
                    <a:pt x="3607" y="3211"/>
                    <a:pt x="2506" y="0"/>
                    <a:pt x="444" y="0"/>
                  </a:cubicBezTo>
                  <a:close/>
                </a:path>
              </a:pathLst>
            </a:custGeom>
            <a:solidFill>
              <a:srgbClr val="B77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55;p71"/>
            <p:cNvSpPr/>
            <p:nvPr/>
          </p:nvSpPr>
          <p:spPr>
            <a:xfrm>
              <a:off x="4982925" y="1160100"/>
              <a:ext cx="305100" cy="58525"/>
            </a:xfrm>
            <a:custGeom>
              <a:avLst/>
              <a:gdLst/>
              <a:ahLst/>
              <a:cxnLst/>
              <a:rect l="l" t="t" r="r" b="b"/>
              <a:pathLst>
                <a:path w="12204" h="2341" extrusionOk="0">
                  <a:moveTo>
                    <a:pt x="11706" y="1"/>
                  </a:moveTo>
                  <a:cubicBezTo>
                    <a:pt x="11384" y="1"/>
                    <a:pt x="10917" y="74"/>
                    <a:pt x="10387" y="271"/>
                  </a:cubicBezTo>
                  <a:cubicBezTo>
                    <a:pt x="9838" y="457"/>
                    <a:pt x="9246" y="789"/>
                    <a:pt x="8551" y="1080"/>
                  </a:cubicBezTo>
                  <a:cubicBezTo>
                    <a:pt x="8198" y="1225"/>
                    <a:pt x="7825" y="1350"/>
                    <a:pt x="7420" y="1412"/>
                  </a:cubicBezTo>
                  <a:cubicBezTo>
                    <a:pt x="7197" y="1446"/>
                    <a:pt x="6968" y="1462"/>
                    <a:pt x="6734" y="1462"/>
                  </a:cubicBezTo>
                  <a:cubicBezTo>
                    <a:pt x="6543" y="1462"/>
                    <a:pt x="6349" y="1451"/>
                    <a:pt x="6154" y="1433"/>
                  </a:cubicBezTo>
                  <a:cubicBezTo>
                    <a:pt x="5520" y="1372"/>
                    <a:pt x="4896" y="1277"/>
                    <a:pt x="4309" y="1277"/>
                  </a:cubicBezTo>
                  <a:cubicBezTo>
                    <a:pt x="4099" y="1277"/>
                    <a:pt x="3894" y="1289"/>
                    <a:pt x="3695" y="1319"/>
                  </a:cubicBezTo>
                  <a:cubicBezTo>
                    <a:pt x="3321" y="1371"/>
                    <a:pt x="2978" y="1485"/>
                    <a:pt x="2667" y="1610"/>
                  </a:cubicBezTo>
                  <a:cubicBezTo>
                    <a:pt x="2346" y="1723"/>
                    <a:pt x="2065" y="1848"/>
                    <a:pt x="1795" y="1952"/>
                  </a:cubicBezTo>
                  <a:cubicBezTo>
                    <a:pt x="1266" y="2170"/>
                    <a:pt x="820" y="2294"/>
                    <a:pt x="499" y="2315"/>
                  </a:cubicBezTo>
                  <a:cubicBezTo>
                    <a:pt x="421" y="2320"/>
                    <a:pt x="350" y="2323"/>
                    <a:pt x="289" y="2323"/>
                  </a:cubicBezTo>
                  <a:cubicBezTo>
                    <a:pt x="228" y="2323"/>
                    <a:pt x="176" y="2320"/>
                    <a:pt x="135" y="2315"/>
                  </a:cubicBezTo>
                  <a:cubicBezTo>
                    <a:pt x="52" y="2315"/>
                    <a:pt x="1" y="2304"/>
                    <a:pt x="0" y="2304"/>
                  </a:cubicBezTo>
                  <a:lnTo>
                    <a:pt x="0" y="2304"/>
                  </a:lnTo>
                  <a:cubicBezTo>
                    <a:pt x="1" y="2304"/>
                    <a:pt x="123" y="2341"/>
                    <a:pt x="351" y="2341"/>
                  </a:cubicBezTo>
                  <a:cubicBezTo>
                    <a:pt x="396" y="2341"/>
                    <a:pt x="445" y="2339"/>
                    <a:pt x="499" y="2336"/>
                  </a:cubicBezTo>
                  <a:cubicBezTo>
                    <a:pt x="820" y="2315"/>
                    <a:pt x="1276" y="2191"/>
                    <a:pt x="1806" y="1983"/>
                  </a:cubicBezTo>
                  <a:cubicBezTo>
                    <a:pt x="2076" y="1879"/>
                    <a:pt x="2356" y="1755"/>
                    <a:pt x="2678" y="1640"/>
                  </a:cubicBezTo>
                  <a:cubicBezTo>
                    <a:pt x="2989" y="1527"/>
                    <a:pt x="3331" y="1412"/>
                    <a:pt x="3705" y="1361"/>
                  </a:cubicBezTo>
                  <a:cubicBezTo>
                    <a:pt x="3901" y="1330"/>
                    <a:pt x="4104" y="1318"/>
                    <a:pt x="4312" y="1318"/>
                  </a:cubicBezTo>
                  <a:cubicBezTo>
                    <a:pt x="4892" y="1318"/>
                    <a:pt x="5512" y="1413"/>
                    <a:pt x="6154" y="1474"/>
                  </a:cubicBezTo>
                  <a:cubicBezTo>
                    <a:pt x="6349" y="1493"/>
                    <a:pt x="6543" y="1503"/>
                    <a:pt x="6734" y="1503"/>
                  </a:cubicBezTo>
                  <a:cubicBezTo>
                    <a:pt x="6968" y="1503"/>
                    <a:pt x="7197" y="1488"/>
                    <a:pt x="7420" y="1454"/>
                  </a:cubicBezTo>
                  <a:cubicBezTo>
                    <a:pt x="7835" y="1391"/>
                    <a:pt x="8208" y="1257"/>
                    <a:pt x="8561" y="1111"/>
                  </a:cubicBezTo>
                  <a:cubicBezTo>
                    <a:pt x="9257" y="821"/>
                    <a:pt x="9859" y="489"/>
                    <a:pt x="10387" y="291"/>
                  </a:cubicBezTo>
                  <a:cubicBezTo>
                    <a:pt x="10927" y="95"/>
                    <a:pt x="11384" y="21"/>
                    <a:pt x="11706" y="12"/>
                  </a:cubicBezTo>
                  <a:cubicBezTo>
                    <a:pt x="11861" y="12"/>
                    <a:pt x="11985" y="21"/>
                    <a:pt x="12068" y="32"/>
                  </a:cubicBezTo>
                  <a:cubicBezTo>
                    <a:pt x="12151" y="42"/>
                    <a:pt x="12204" y="42"/>
                    <a:pt x="12204" y="42"/>
                  </a:cubicBezTo>
                  <a:cubicBezTo>
                    <a:pt x="12204" y="42"/>
                    <a:pt x="12027" y="1"/>
                    <a:pt x="117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56;p71"/>
            <p:cNvSpPr/>
            <p:nvPr/>
          </p:nvSpPr>
          <p:spPr>
            <a:xfrm>
              <a:off x="4979025" y="1253250"/>
              <a:ext cx="87975" cy="22250"/>
            </a:xfrm>
            <a:custGeom>
              <a:avLst/>
              <a:gdLst/>
              <a:ahLst/>
              <a:cxnLst/>
              <a:rect l="l" t="t" r="r" b="b"/>
              <a:pathLst>
                <a:path w="3519" h="890" extrusionOk="0">
                  <a:moveTo>
                    <a:pt x="1" y="0"/>
                  </a:moveTo>
                  <a:cubicBezTo>
                    <a:pt x="0" y="0"/>
                    <a:pt x="0" y="0"/>
                    <a:pt x="0" y="0"/>
                  </a:cubicBezTo>
                  <a:cubicBezTo>
                    <a:pt x="0" y="0"/>
                    <a:pt x="21" y="42"/>
                    <a:pt x="83" y="114"/>
                  </a:cubicBezTo>
                  <a:cubicBezTo>
                    <a:pt x="156" y="187"/>
                    <a:pt x="249" y="291"/>
                    <a:pt x="395" y="384"/>
                  </a:cubicBezTo>
                  <a:cubicBezTo>
                    <a:pt x="530" y="478"/>
                    <a:pt x="717" y="571"/>
                    <a:pt x="934" y="644"/>
                  </a:cubicBezTo>
                  <a:cubicBezTo>
                    <a:pt x="1142" y="716"/>
                    <a:pt x="1391" y="768"/>
                    <a:pt x="1640" y="820"/>
                  </a:cubicBezTo>
                  <a:cubicBezTo>
                    <a:pt x="1986" y="875"/>
                    <a:pt x="2313" y="889"/>
                    <a:pt x="2592" y="889"/>
                  </a:cubicBezTo>
                  <a:cubicBezTo>
                    <a:pt x="2731" y="889"/>
                    <a:pt x="2857" y="886"/>
                    <a:pt x="2968" y="882"/>
                  </a:cubicBezTo>
                  <a:cubicBezTo>
                    <a:pt x="3145" y="882"/>
                    <a:pt x="3279" y="872"/>
                    <a:pt x="3373" y="861"/>
                  </a:cubicBezTo>
                  <a:lnTo>
                    <a:pt x="3487" y="861"/>
                  </a:lnTo>
                  <a:cubicBezTo>
                    <a:pt x="3508" y="851"/>
                    <a:pt x="3519" y="851"/>
                    <a:pt x="3519" y="851"/>
                  </a:cubicBezTo>
                  <a:lnTo>
                    <a:pt x="3373" y="851"/>
                  </a:lnTo>
                  <a:cubicBezTo>
                    <a:pt x="3259" y="851"/>
                    <a:pt x="3124" y="851"/>
                    <a:pt x="2968" y="861"/>
                  </a:cubicBezTo>
                  <a:cubicBezTo>
                    <a:pt x="2636" y="861"/>
                    <a:pt x="2159" y="861"/>
                    <a:pt x="1651" y="778"/>
                  </a:cubicBezTo>
                  <a:cubicBezTo>
                    <a:pt x="1402" y="737"/>
                    <a:pt x="1153" y="685"/>
                    <a:pt x="945" y="612"/>
                  </a:cubicBezTo>
                  <a:cubicBezTo>
                    <a:pt x="727" y="540"/>
                    <a:pt x="551" y="457"/>
                    <a:pt x="405" y="363"/>
                  </a:cubicBezTo>
                  <a:cubicBezTo>
                    <a:pt x="133" y="172"/>
                    <a:pt x="8"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57;p71"/>
            <p:cNvSpPr/>
            <p:nvPr/>
          </p:nvSpPr>
          <p:spPr>
            <a:xfrm>
              <a:off x="5092400" y="1234300"/>
              <a:ext cx="189925" cy="41275"/>
            </a:xfrm>
            <a:custGeom>
              <a:avLst/>
              <a:gdLst/>
              <a:ahLst/>
              <a:cxnLst/>
              <a:rect l="l" t="t" r="r" b="b"/>
              <a:pathLst>
                <a:path w="7597" h="1651" extrusionOk="0">
                  <a:moveTo>
                    <a:pt x="7596" y="1"/>
                  </a:moveTo>
                  <a:lnTo>
                    <a:pt x="7596" y="1"/>
                  </a:lnTo>
                  <a:cubicBezTo>
                    <a:pt x="7596" y="1"/>
                    <a:pt x="7482" y="1"/>
                    <a:pt x="7295" y="74"/>
                  </a:cubicBezTo>
                  <a:cubicBezTo>
                    <a:pt x="7098" y="146"/>
                    <a:pt x="6849" y="291"/>
                    <a:pt x="6548" y="478"/>
                  </a:cubicBezTo>
                  <a:cubicBezTo>
                    <a:pt x="6237" y="665"/>
                    <a:pt x="5832" y="821"/>
                    <a:pt x="5365" y="904"/>
                  </a:cubicBezTo>
                  <a:cubicBezTo>
                    <a:pt x="5030" y="963"/>
                    <a:pt x="4669" y="985"/>
                    <a:pt x="4288" y="985"/>
                  </a:cubicBezTo>
                  <a:cubicBezTo>
                    <a:pt x="4138" y="985"/>
                    <a:pt x="3985" y="982"/>
                    <a:pt x="3829" y="976"/>
                  </a:cubicBezTo>
                  <a:cubicBezTo>
                    <a:pt x="3367" y="967"/>
                    <a:pt x="2912" y="943"/>
                    <a:pt x="2491" y="943"/>
                  </a:cubicBezTo>
                  <a:cubicBezTo>
                    <a:pt x="2421" y="943"/>
                    <a:pt x="2352" y="944"/>
                    <a:pt x="2283" y="945"/>
                  </a:cubicBezTo>
                  <a:cubicBezTo>
                    <a:pt x="1806" y="955"/>
                    <a:pt x="1380" y="1028"/>
                    <a:pt x="1038" y="1121"/>
                  </a:cubicBezTo>
                  <a:cubicBezTo>
                    <a:pt x="685" y="1225"/>
                    <a:pt x="426" y="1360"/>
                    <a:pt x="260" y="1464"/>
                  </a:cubicBezTo>
                  <a:cubicBezTo>
                    <a:pt x="84" y="1568"/>
                    <a:pt x="1" y="1651"/>
                    <a:pt x="1" y="1651"/>
                  </a:cubicBezTo>
                  <a:cubicBezTo>
                    <a:pt x="1" y="1651"/>
                    <a:pt x="31" y="1630"/>
                    <a:pt x="73" y="1599"/>
                  </a:cubicBezTo>
                  <a:cubicBezTo>
                    <a:pt x="114" y="1568"/>
                    <a:pt x="177" y="1526"/>
                    <a:pt x="260" y="1474"/>
                  </a:cubicBezTo>
                  <a:cubicBezTo>
                    <a:pt x="436" y="1370"/>
                    <a:pt x="695" y="1246"/>
                    <a:pt x="1048" y="1153"/>
                  </a:cubicBezTo>
                  <a:cubicBezTo>
                    <a:pt x="1391" y="1059"/>
                    <a:pt x="1816" y="997"/>
                    <a:pt x="2283" y="987"/>
                  </a:cubicBezTo>
                  <a:cubicBezTo>
                    <a:pt x="2377" y="983"/>
                    <a:pt x="2472" y="981"/>
                    <a:pt x="2568" y="981"/>
                  </a:cubicBezTo>
                  <a:cubicBezTo>
                    <a:pt x="2965" y="981"/>
                    <a:pt x="3387" y="1009"/>
                    <a:pt x="3829" y="1018"/>
                  </a:cubicBezTo>
                  <a:cubicBezTo>
                    <a:pt x="3980" y="1023"/>
                    <a:pt x="4128" y="1027"/>
                    <a:pt x="4275" y="1027"/>
                  </a:cubicBezTo>
                  <a:cubicBezTo>
                    <a:pt x="4664" y="1027"/>
                    <a:pt x="5036" y="1003"/>
                    <a:pt x="5376" y="934"/>
                  </a:cubicBezTo>
                  <a:cubicBezTo>
                    <a:pt x="5842" y="851"/>
                    <a:pt x="6247" y="696"/>
                    <a:pt x="6559" y="509"/>
                  </a:cubicBezTo>
                  <a:cubicBezTo>
                    <a:pt x="6870" y="312"/>
                    <a:pt x="7108" y="157"/>
                    <a:pt x="7295" y="94"/>
                  </a:cubicBezTo>
                  <a:cubicBezTo>
                    <a:pt x="7389" y="53"/>
                    <a:pt x="7472" y="32"/>
                    <a:pt x="7513" y="21"/>
                  </a:cubicBezTo>
                  <a:cubicBezTo>
                    <a:pt x="7565" y="11"/>
                    <a:pt x="7596" y="1"/>
                    <a:pt x="7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58;p71"/>
            <p:cNvSpPr/>
            <p:nvPr/>
          </p:nvSpPr>
          <p:spPr>
            <a:xfrm>
              <a:off x="5086425" y="1313425"/>
              <a:ext cx="173075" cy="25550"/>
            </a:xfrm>
            <a:custGeom>
              <a:avLst/>
              <a:gdLst/>
              <a:ahLst/>
              <a:cxnLst/>
              <a:rect l="l" t="t" r="r" b="b"/>
              <a:pathLst>
                <a:path w="6923" h="1022" extrusionOk="0">
                  <a:moveTo>
                    <a:pt x="6642" y="1"/>
                  </a:moveTo>
                  <a:cubicBezTo>
                    <a:pt x="6466" y="1"/>
                    <a:pt x="6196" y="42"/>
                    <a:pt x="5885" y="156"/>
                  </a:cubicBezTo>
                  <a:cubicBezTo>
                    <a:pt x="5583" y="271"/>
                    <a:pt x="5241" y="467"/>
                    <a:pt x="4857" y="654"/>
                  </a:cubicBezTo>
                  <a:cubicBezTo>
                    <a:pt x="4670" y="758"/>
                    <a:pt x="4463" y="841"/>
                    <a:pt x="4234" y="903"/>
                  </a:cubicBezTo>
                  <a:cubicBezTo>
                    <a:pt x="4130" y="935"/>
                    <a:pt x="4006" y="956"/>
                    <a:pt x="3892" y="966"/>
                  </a:cubicBezTo>
                  <a:cubicBezTo>
                    <a:pt x="3804" y="973"/>
                    <a:pt x="3720" y="980"/>
                    <a:pt x="3635" y="980"/>
                  </a:cubicBezTo>
                  <a:cubicBezTo>
                    <a:pt x="3600" y="980"/>
                    <a:pt x="3565" y="979"/>
                    <a:pt x="3529" y="976"/>
                  </a:cubicBezTo>
                  <a:cubicBezTo>
                    <a:pt x="3030" y="966"/>
                    <a:pt x="2574" y="820"/>
                    <a:pt x="2159" y="707"/>
                  </a:cubicBezTo>
                  <a:cubicBezTo>
                    <a:pt x="1744" y="592"/>
                    <a:pt x="1370" y="488"/>
                    <a:pt x="1049" y="437"/>
                  </a:cubicBezTo>
                  <a:cubicBezTo>
                    <a:pt x="858" y="406"/>
                    <a:pt x="686" y="397"/>
                    <a:pt x="540" y="397"/>
                  </a:cubicBezTo>
                  <a:cubicBezTo>
                    <a:pt x="440" y="397"/>
                    <a:pt x="353" y="401"/>
                    <a:pt x="281" y="405"/>
                  </a:cubicBezTo>
                  <a:cubicBezTo>
                    <a:pt x="94" y="437"/>
                    <a:pt x="0" y="458"/>
                    <a:pt x="0" y="458"/>
                  </a:cubicBezTo>
                  <a:lnTo>
                    <a:pt x="73" y="458"/>
                  </a:lnTo>
                  <a:cubicBezTo>
                    <a:pt x="115" y="447"/>
                    <a:pt x="187" y="437"/>
                    <a:pt x="281" y="426"/>
                  </a:cubicBezTo>
                  <a:cubicBezTo>
                    <a:pt x="335" y="423"/>
                    <a:pt x="397" y="421"/>
                    <a:pt x="467" y="421"/>
                  </a:cubicBezTo>
                  <a:cubicBezTo>
                    <a:pt x="627" y="421"/>
                    <a:pt x="825" y="432"/>
                    <a:pt x="1049" y="467"/>
                  </a:cubicBezTo>
                  <a:cubicBezTo>
                    <a:pt x="1360" y="520"/>
                    <a:pt x="1734" y="624"/>
                    <a:pt x="2149" y="748"/>
                  </a:cubicBezTo>
                  <a:cubicBezTo>
                    <a:pt x="2564" y="862"/>
                    <a:pt x="3021" y="997"/>
                    <a:pt x="3529" y="1018"/>
                  </a:cubicBezTo>
                  <a:cubicBezTo>
                    <a:pt x="3565" y="1021"/>
                    <a:pt x="3601" y="1022"/>
                    <a:pt x="3637" y="1022"/>
                  </a:cubicBezTo>
                  <a:cubicBezTo>
                    <a:pt x="3725" y="1022"/>
                    <a:pt x="3811" y="1015"/>
                    <a:pt x="3892" y="1007"/>
                  </a:cubicBezTo>
                  <a:cubicBezTo>
                    <a:pt x="4017" y="986"/>
                    <a:pt x="4130" y="976"/>
                    <a:pt x="4245" y="945"/>
                  </a:cubicBezTo>
                  <a:cubicBezTo>
                    <a:pt x="4473" y="883"/>
                    <a:pt x="4681" y="790"/>
                    <a:pt x="4878" y="696"/>
                  </a:cubicBezTo>
                  <a:cubicBezTo>
                    <a:pt x="5262" y="499"/>
                    <a:pt x="5594" y="292"/>
                    <a:pt x="5895" y="177"/>
                  </a:cubicBezTo>
                  <a:cubicBezTo>
                    <a:pt x="6206" y="63"/>
                    <a:pt x="6466" y="22"/>
                    <a:pt x="6642" y="22"/>
                  </a:cubicBezTo>
                  <a:cubicBezTo>
                    <a:pt x="6735" y="22"/>
                    <a:pt x="6808" y="22"/>
                    <a:pt x="6849" y="32"/>
                  </a:cubicBezTo>
                  <a:cubicBezTo>
                    <a:pt x="6902" y="42"/>
                    <a:pt x="6922" y="42"/>
                    <a:pt x="6922" y="42"/>
                  </a:cubicBezTo>
                  <a:cubicBezTo>
                    <a:pt x="6922" y="42"/>
                    <a:pt x="6828" y="11"/>
                    <a:pt x="6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71"/>
            <p:cNvSpPr/>
            <p:nvPr/>
          </p:nvSpPr>
          <p:spPr>
            <a:xfrm>
              <a:off x="5091375" y="1103775"/>
              <a:ext cx="112600" cy="37150"/>
            </a:xfrm>
            <a:custGeom>
              <a:avLst/>
              <a:gdLst/>
              <a:ahLst/>
              <a:cxnLst/>
              <a:rect l="l" t="t" r="r" b="b"/>
              <a:pathLst>
                <a:path w="4504" h="1486" extrusionOk="0">
                  <a:moveTo>
                    <a:pt x="4257" y="0"/>
                  </a:moveTo>
                  <a:cubicBezTo>
                    <a:pt x="4135" y="0"/>
                    <a:pt x="3969" y="35"/>
                    <a:pt x="3787" y="116"/>
                  </a:cubicBezTo>
                  <a:cubicBezTo>
                    <a:pt x="3580" y="210"/>
                    <a:pt x="3351" y="376"/>
                    <a:pt x="3144" y="593"/>
                  </a:cubicBezTo>
                  <a:cubicBezTo>
                    <a:pt x="2926" y="801"/>
                    <a:pt x="2708" y="1050"/>
                    <a:pt x="2417" y="1227"/>
                  </a:cubicBezTo>
                  <a:cubicBezTo>
                    <a:pt x="2117" y="1393"/>
                    <a:pt x="1785" y="1455"/>
                    <a:pt x="1494" y="1455"/>
                  </a:cubicBezTo>
                  <a:cubicBezTo>
                    <a:pt x="1193" y="1455"/>
                    <a:pt x="923" y="1403"/>
                    <a:pt x="706" y="1351"/>
                  </a:cubicBezTo>
                  <a:cubicBezTo>
                    <a:pt x="487" y="1299"/>
                    <a:pt x="311" y="1248"/>
                    <a:pt x="187" y="1206"/>
                  </a:cubicBezTo>
                  <a:cubicBezTo>
                    <a:pt x="134" y="1195"/>
                    <a:pt x="93" y="1185"/>
                    <a:pt x="51" y="1165"/>
                  </a:cubicBezTo>
                  <a:cubicBezTo>
                    <a:pt x="21" y="1165"/>
                    <a:pt x="0" y="1154"/>
                    <a:pt x="0" y="1154"/>
                  </a:cubicBezTo>
                  <a:lnTo>
                    <a:pt x="0" y="1154"/>
                  </a:lnTo>
                  <a:cubicBezTo>
                    <a:pt x="0" y="1154"/>
                    <a:pt x="21" y="1165"/>
                    <a:pt x="51" y="1175"/>
                  </a:cubicBezTo>
                  <a:cubicBezTo>
                    <a:pt x="93" y="1195"/>
                    <a:pt x="134" y="1206"/>
                    <a:pt x="187" y="1227"/>
                  </a:cubicBezTo>
                  <a:cubicBezTo>
                    <a:pt x="311" y="1268"/>
                    <a:pt x="477" y="1320"/>
                    <a:pt x="695" y="1382"/>
                  </a:cubicBezTo>
                  <a:cubicBezTo>
                    <a:pt x="923" y="1434"/>
                    <a:pt x="1183" y="1486"/>
                    <a:pt x="1494" y="1486"/>
                  </a:cubicBezTo>
                  <a:cubicBezTo>
                    <a:pt x="1785" y="1486"/>
                    <a:pt x="2127" y="1434"/>
                    <a:pt x="2428" y="1258"/>
                  </a:cubicBezTo>
                  <a:cubicBezTo>
                    <a:pt x="2740" y="1082"/>
                    <a:pt x="2957" y="822"/>
                    <a:pt x="3175" y="614"/>
                  </a:cubicBezTo>
                  <a:cubicBezTo>
                    <a:pt x="3383" y="407"/>
                    <a:pt x="3590" y="241"/>
                    <a:pt x="3798" y="148"/>
                  </a:cubicBezTo>
                  <a:cubicBezTo>
                    <a:pt x="3971" y="57"/>
                    <a:pt x="4136" y="21"/>
                    <a:pt x="4258" y="21"/>
                  </a:cubicBezTo>
                  <a:cubicBezTo>
                    <a:pt x="4275" y="21"/>
                    <a:pt x="4291" y="22"/>
                    <a:pt x="4306" y="23"/>
                  </a:cubicBezTo>
                  <a:cubicBezTo>
                    <a:pt x="4413" y="23"/>
                    <a:pt x="4482" y="46"/>
                    <a:pt x="4499" y="46"/>
                  </a:cubicBezTo>
                  <a:cubicBezTo>
                    <a:pt x="4502" y="46"/>
                    <a:pt x="4504" y="45"/>
                    <a:pt x="4504" y="44"/>
                  </a:cubicBezTo>
                  <a:cubicBezTo>
                    <a:pt x="4504" y="44"/>
                    <a:pt x="4431" y="12"/>
                    <a:pt x="4306" y="2"/>
                  </a:cubicBezTo>
                  <a:cubicBezTo>
                    <a:pt x="4291" y="1"/>
                    <a:pt x="4274" y="0"/>
                    <a:pt x="4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71"/>
            <p:cNvSpPr/>
            <p:nvPr/>
          </p:nvSpPr>
          <p:spPr>
            <a:xfrm>
              <a:off x="5231175" y="1098875"/>
              <a:ext cx="25725" cy="174875"/>
            </a:xfrm>
            <a:custGeom>
              <a:avLst/>
              <a:gdLst/>
              <a:ahLst/>
              <a:cxnLst/>
              <a:rect l="l" t="t" r="r" b="b"/>
              <a:pathLst>
                <a:path w="1029" h="6995" extrusionOk="0">
                  <a:moveTo>
                    <a:pt x="1" y="1"/>
                  </a:moveTo>
                  <a:cubicBezTo>
                    <a:pt x="1" y="12"/>
                    <a:pt x="32" y="105"/>
                    <a:pt x="105" y="271"/>
                  </a:cubicBezTo>
                  <a:cubicBezTo>
                    <a:pt x="125" y="312"/>
                    <a:pt x="136" y="354"/>
                    <a:pt x="157" y="406"/>
                  </a:cubicBezTo>
                  <a:cubicBezTo>
                    <a:pt x="178" y="457"/>
                    <a:pt x="198" y="510"/>
                    <a:pt x="219" y="572"/>
                  </a:cubicBezTo>
                  <a:cubicBezTo>
                    <a:pt x="261" y="696"/>
                    <a:pt x="312" y="831"/>
                    <a:pt x="354" y="987"/>
                  </a:cubicBezTo>
                  <a:cubicBezTo>
                    <a:pt x="374" y="1059"/>
                    <a:pt x="395" y="1142"/>
                    <a:pt x="416" y="1225"/>
                  </a:cubicBezTo>
                  <a:cubicBezTo>
                    <a:pt x="437" y="1308"/>
                    <a:pt x="457" y="1402"/>
                    <a:pt x="478" y="1495"/>
                  </a:cubicBezTo>
                  <a:cubicBezTo>
                    <a:pt x="520" y="1672"/>
                    <a:pt x="551" y="1869"/>
                    <a:pt x="593" y="2076"/>
                  </a:cubicBezTo>
                  <a:cubicBezTo>
                    <a:pt x="655" y="2502"/>
                    <a:pt x="706" y="2959"/>
                    <a:pt x="738" y="3457"/>
                  </a:cubicBezTo>
                  <a:cubicBezTo>
                    <a:pt x="810" y="4432"/>
                    <a:pt x="842" y="5314"/>
                    <a:pt x="893" y="5957"/>
                  </a:cubicBezTo>
                  <a:cubicBezTo>
                    <a:pt x="925" y="6279"/>
                    <a:pt x="945" y="6538"/>
                    <a:pt x="976" y="6715"/>
                  </a:cubicBezTo>
                  <a:cubicBezTo>
                    <a:pt x="997" y="6891"/>
                    <a:pt x="1018" y="6995"/>
                    <a:pt x="1018" y="6995"/>
                  </a:cubicBezTo>
                  <a:cubicBezTo>
                    <a:pt x="1028" y="6995"/>
                    <a:pt x="1018" y="6891"/>
                    <a:pt x="1008" y="6715"/>
                  </a:cubicBezTo>
                  <a:cubicBezTo>
                    <a:pt x="987" y="6538"/>
                    <a:pt x="976" y="6279"/>
                    <a:pt x="955" y="5957"/>
                  </a:cubicBezTo>
                  <a:cubicBezTo>
                    <a:pt x="914" y="5314"/>
                    <a:pt x="893" y="4421"/>
                    <a:pt x="821" y="3446"/>
                  </a:cubicBezTo>
                  <a:cubicBezTo>
                    <a:pt x="789" y="2959"/>
                    <a:pt x="738" y="2491"/>
                    <a:pt x="665" y="2066"/>
                  </a:cubicBezTo>
                  <a:cubicBezTo>
                    <a:pt x="623" y="1859"/>
                    <a:pt x="593" y="1661"/>
                    <a:pt x="540" y="1474"/>
                  </a:cubicBezTo>
                  <a:cubicBezTo>
                    <a:pt x="520" y="1381"/>
                    <a:pt x="499" y="1298"/>
                    <a:pt x="478" y="1205"/>
                  </a:cubicBezTo>
                  <a:cubicBezTo>
                    <a:pt x="447" y="1121"/>
                    <a:pt x="427" y="1049"/>
                    <a:pt x="406" y="966"/>
                  </a:cubicBezTo>
                  <a:cubicBezTo>
                    <a:pt x="364" y="810"/>
                    <a:pt x="302" y="676"/>
                    <a:pt x="261" y="561"/>
                  </a:cubicBezTo>
                  <a:cubicBezTo>
                    <a:pt x="240" y="499"/>
                    <a:pt x="219" y="447"/>
                    <a:pt x="198" y="395"/>
                  </a:cubicBezTo>
                  <a:cubicBezTo>
                    <a:pt x="178" y="344"/>
                    <a:pt x="157" y="291"/>
                    <a:pt x="136" y="250"/>
                  </a:cubicBezTo>
                  <a:cubicBezTo>
                    <a:pt x="53" y="95"/>
                    <a:pt x="12" y="1"/>
                    <a:pt x="1"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71"/>
            <p:cNvSpPr/>
            <p:nvPr/>
          </p:nvSpPr>
          <p:spPr>
            <a:xfrm>
              <a:off x="5249350" y="1162175"/>
              <a:ext cx="1575" cy="8850"/>
            </a:xfrm>
            <a:custGeom>
              <a:avLst/>
              <a:gdLst/>
              <a:ahLst/>
              <a:cxnLst/>
              <a:rect l="l" t="t" r="r" b="b"/>
              <a:pathLst>
                <a:path w="63" h="354" extrusionOk="0">
                  <a:moveTo>
                    <a:pt x="0" y="1"/>
                  </a:moveTo>
                  <a:cubicBezTo>
                    <a:pt x="11" y="32"/>
                    <a:pt x="11" y="63"/>
                    <a:pt x="11" y="84"/>
                  </a:cubicBezTo>
                  <a:lnTo>
                    <a:pt x="32" y="84"/>
                  </a:lnTo>
                  <a:lnTo>
                    <a:pt x="0" y="1"/>
                  </a:lnTo>
                  <a:close/>
                  <a:moveTo>
                    <a:pt x="32" y="105"/>
                  </a:moveTo>
                  <a:lnTo>
                    <a:pt x="21" y="115"/>
                  </a:lnTo>
                  <a:cubicBezTo>
                    <a:pt x="32" y="188"/>
                    <a:pt x="42" y="271"/>
                    <a:pt x="42" y="354"/>
                  </a:cubicBezTo>
                  <a:lnTo>
                    <a:pt x="62" y="188"/>
                  </a:lnTo>
                  <a:lnTo>
                    <a:pt x="32" y="105"/>
                  </a:lnTo>
                  <a:close/>
                </a:path>
              </a:pathLst>
            </a:custGeom>
            <a:solidFill>
              <a:srgbClr val="B2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62;p71"/>
            <p:cNvSpPr/>
            <p:nvPr/>
          </p:nvSpPr>
          <p:spPr>
            <a:xfrm>
              <a:off x="5250375" y="1166850"/>
              <a:ext cx="21825" cy="80200"/>
            </a:xfrm>
            <a:custGeom>
              <a:avLst/>
              <a:gdLst/>
              <a:ahLst/>
              <a:cxnLst/>
              <a:rect l="l" t="t" r="r" b="b"/>
              <a:pathLst>
                <a:path w="873" h="3208" extrusionOk="0">
                  <a:moveTo>
                    <a:pt x="21" y="1"/>
                  </a:moveTo>
                  <a:lnTo>
                    <a:pt x="1" y="167"/>
                  </a:lnTo>
                  <a:cubicBezTo>
                    <a:pt x="21" y="353"/>
                    <a:pt x="42" y="540"/>
                    <a:pt x="53" y="727"/>
                  </a:cubicBezTo>
                  <a:cubicBezTo>
                    <a:pt x="115" y="1609"/>
                    <a:pt x="136" y="2408"/>
                    <a:pt x="177" y="3031"/>
                  </a:cubicBezTo>
                  <a:lnTo>
                    <a:pt x="187" y="3207"/>
                  </a:lnTo>
                  <a:cubicBezTo>
                    <a:pt x="198" y="3197"/>
                    <a:pt x="208" y="3187"/>
                    <a:pt x="229" y="3176"/>
                  </a:cubicBezTo>
                  <a:cubicBezTo>
                    <a:pt x="478" y="3021"/>
                    <a:pt x="696" y="2896"/>
                    <a:pt x="872" y="2813"/>
                  </a:cubicBezTo>
                  <a:lnTo>
                    <a:pt x="21" y="1"/>
                  </a:lnTo>
                  <a:close/>
                </a:path>
              </a:pathLst>
            </a:custGeom>
            <a:solidFill>
              <a:srgbClr val="B2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63;p71"/>
            <p:cNvSpPr/>
            <p:nvPr/>
          </p:nvSpPr>
          <p:spPr>
            <a:xfrm>
              <a:off x="5249600" y="1164250"/>
              <a:ext cx="550" cy="825"/>
            </a:xfrm>
            <a:custGeom>
              <a:avLst/>
              <a:gdLst/>
              <a:ahLst/>
              <a:cxnLst/>
              <a:rect l="l" t="t" r="r" b="b"/>
              <a:pathLst>
                <a:path w="22" h="33" extrusionOk="0">
                  <a:moveTo>
                    <a:pt x="1" y="1"/>
                  </a:moveTo>
                  <a:cubicBezTo>
                    <a:pt x="11" y="12"/>
                    <a:pt x="11" y="22"/>
                    <a:pt x="11" y="32"/>
                  </a:cubicBezTo>
                  <a:lnTo>
                    <a:pt x="22" y="22"/>
                  </a:lnTo>
                  <a:lnTo>
                    <a:pt x="22"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64;p71"/>
            <p:cNvSpPr/>
            <p:nvPr/>
          </p:nvSpPr>
          <p:spPr>
            <a:xfrm>
              <a:off x="5256075" y="1258175"/>
              <a:ext cx="4975" cy="4700"/>
            </a:xfrm>
            <a:custGeom>
              <a:avLst/>
              <a:gdLst/>
              <a:ahLst/>
              <a:cxnLst/>
              <a:rect l="l" t="t" r="r" b="b"/>
              <a:pathLst>
                <a:path w="199" h="188" extrusionOk="0">
                  <a:moveTo>
                    <a:pt x="199" y="0"/>
                  </a:moveTo>
                  <a:lnTo>
                    <a:pt x="1" y="187"/>
                  </a:lnTo>
                  <a:lnTo>
                    <a:pt x="1" y="187"/>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65;p71"/>
            <p:cNvSpPr/>
            <p:nvPr/>
          </p:nvSpPr>
          <p:spPr>
            <a:xfrm>
              <a:off x="5261025" y="1245200"/>
              <a:ext cx="13525" cy="13000"/>
            </a:xfrm>
            <a:custGeom>
              <a:avLst/>
              <a:gdLst/>
              <a:ahLst/>
              <a:cxnLst/>
              <a:rect l="l" t="t" r="r" b="b"/>
              <a:pathLst>
                <a:path w="541" h="520" extrusionOk="0">
                  <a:moveTo>
                    <a:pt x="540" y="0"/>
                  </a:moveTo>
                  <a:lnTo>
                    <a:pt x="1" y="519"/>
                  </a:lnTo>
                  <a:lnTo>
                    <a:pt x="1" y="519"/>
                  </a:lnTo>
                  <a:close/>
                </a:path>
              </a:pathLst>
            </a:custGeom>
            <a:solidFill>
              <a:srgbClr val="804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66;p71"/>
            <p:cNvSpPr/>
            <p:nvPr/>
          </p:nvSpPr>
          <p:spPr>
            <a:xfrm>
              <a:off x="5255050" y="1237675"/>
              <a:ext cx="19500" cy="25200"/>
            </a:xfrm>
            <a:custGeom>
              <a:avLst/>
              <a:gdLst/>
              <a:ahLst/>
              <a:cxnLst/>
              <a:rect l="l" t="t" r="r" b="b"/>
              <a:pathLst>
                <a:path w="780" h="1008" extrusionOk="0">
                  <a:moveTo>
                    <a:pt x="685" y="1"/>
                  </a:moveTo>
                  <a:cubicBezTo>
                    <a:pt x="519" y="84"/>
                    <a:pt x="302" y="218"/>
                    <a:pt x="53" y="374"/>
                  </a:cubicBezTo>
                  <a:cubicBezTo>
                    <a:pt x="32" y="384"/>
                    <a:pt x="21" y="395"/>
                    <a:pt x="0" y="405"/>
                  </a:cubicBezTo>
                  <a:lnTo>
                    <a:pt x="42" y="1007"/>
                  </a:lnTo>
                  <a:lnTo>
                    <a:pt x="240" y="820"/>
                  </a:lnTo>
                  <a:lnTo>
                    <a:pt x="779" y="301"/>
                  </a:lnTo>
                  <a:lnTo>
                    <a:pt x="685" y="1"/>
                  </a:lnTo>
                  <a:close/>
                </a:path>
              </a:pathLst>
            </a:custGeom>
            <a:solidFill>
              <a:srgbClr val="B2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67;p71"/>
            <p:cNvSpPr/>
            <p:nvPr/>
          </p:nvSpPr>
          <p:spPr>
            <a:xfrm>
              <a:off x="5255050" y="1237175"/>
              <a:ext cx="17150" cy="10650"/>
            </a:xfrm>
            <a:custGeom>
              <a:avLst/>
              <a:gdLst/>
              <a:ahLst/>
              <a:cxnLst/>
              <a:rect l="l" t="t" r="r" b="b"/>
              <a:pathLst>
                <a:path w="686" h="426" extrusionOk="0">
                  <a:moveTo>
                    <a:pt x="685" y="0"/>
                  </a:moveTo>
                  <a:cubicBezTo>
                    <a:pt x="509" y="83"/>
                    <a:pt x="291" y="208"/>
                    <a:pt x="42" y="363"/>
                  </a:cubicBezTo>
                  <a:cubicBezTo>
                    <a:pt x="21" y="374"/>
                    <a:pt x="11" y="384"/>
                    <a:pt x="0" y="394"/>
                  </a:cubicBezTo>
                  <a:lnTo>
                    <a:pt x="0" y="425"/>
                  </a:lnTo>
                  <a:cubicBezTo>
                    <a:pt x="21" y="415"/>
                    <a:pt x="32" y="404"/>
                    <a:pt x="53" y="394"/>
                  </a:cubicBezTo>
                  <a:cubicBezTo>
                    <a:pt x="302" y="238"/>
                    <a:pt x="519" y="104"/>
                    <a:pt x="685" y="21"/>
                  </a:cubicBezTo>
                  <a:lnTo>
                    <a:pt x="685"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68;p71"/>
            <p:cNvSpPr/>
            <p:nvPr/>
          </p:nvSpPr>
          <p:spPr>
            <a:xfrm>
              <a:off x="5249350" y="1162175"/>
              <a:ext cx="5475" cy="80450"/>
            </a:xfrm>
            <a:custGeom>
              <a:avLst/>
              <a:gdLst/>
              <a:ahLst/>
              <a:cxnLst/>
              <a:rect l="l" t="t" r="r" b="b"/>
              <a:pathLst>
                <a:path w="219" h="3218" extrusionOk="0">
                  <a:moveTo>
                    <a:pt x="0" y="1"/>
                  </a:moveTo>
                  <a:lnTo>
                    <a:pt x="218" y="3218"/>
                  </a:lnTo>
                  <a:cubicBezTo>
                    <a:pt x="177" y="2595"/>
                    <a:pt x="156" y="1796"/>
                    <a:pt x="94" y="914"/>
                  </a:cubicBezTo>
                  <a:cubicBezTo>
                    <a:pt x="83" y="727"/>
                    <a:pt x="62" y="540"/>
                    <a:pt x="42" y="354"/>
                  </a:cubicBezTo>
                  <a:cubicBezTo>
                    <a:pt x="42" y="271"/>
                    <a:pt x="32" y="188"/>
                    <a:pt x="21" y="115"/>
                  </a:cubicBezTo>
                  <a:cubicBezTo>
                    <a:pt x="21" y="105"/>
                    <a:pt x="21" y="95"/>
                    <a:pt x="11" y="84"/>
                  </a:cubicBezTo>
                  <a:cubicBezTo>
                    <a:pt x="11" y="63"/>
                    <a:pt x="11" y="32"/>
                    <a:pt x="0" y="1"/>
                  </a:cubicBezTo>
                  <a:close/>
                </a:path>
              </a:pathLst>
            </a:custGeom>
            <a:solidFill>
              <a:srgbClr val="1B2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69;p71"/>
            <p:cNvSpPr/>
            <p:nvPr/>
          </p:nvSpPr>
          <p:spPr>
            <a:xfrm>
              <a:off x="5089275" y="1211750"/>
              <a:ext cx="73450" cy="33750"/>
            </a:xfrm>
            <a:custGeom>
              <a:avLst/>
              <a:gdLst/>
              <a:ahLst/>
              <a:cxnLst/>
              <a:rect l="l" t="t" r="r" b="b"/>
              <a:pathLst>
                <a:path w="2938" h="1350" extrusionOk="0">
                  <a:moveTo>
                    <a:pt x="1" y="0"/>
                  </a:moveTo>
                  <a:cubicBezTo>
                    <a:pt x="1" y="0"/>
                    <a:pt x="156" y="1038"/>
                    <a:pt x="1215" y="1308"/>
                  </a:cubicBezTo>
                  <a:cubicBezTo>
                    <a:pt x="1318" y="1328"/>
                    <a:pt x="1422" y="1349"/>
                    <a:pt x="1516" y="1349"/>
                  </a:cubicBezTo>
                  <a:cubicBezTo>
                    <a:pt x="2305" y="1349"/>
                    <a:pt x="2937" y="612"/>
                    <a:pt x="2937" y="612"/>
                  </a:cubicBezTo>
                  <a:lnTo>
                    <a:pt x="2937" y="612"/>
                  </a:lnTo>
                  <a:cubicBezTo>
                    <a:pt x="2595" y="872"/>
                    <a:pt x="2169" y="1006"/>
                    <a:pt x="1734" y="1006"/>
                  </a:cubicBezTo>
                  <a:cubicBezTo>
                    <a:pt x="1599" y="1006"/>
                    <a:pt x="1464" y="986"/>
                    <a:pt x="1339" y="965"/>
                  </a:cubicBezTo>
                  <a:cubicBezTo>
                    <a:pt x="790" y="851"/>
                    <a:pt x="292" y="487"/>
                    <a:pt x="1" y="0"/>
                  </a:cubicBezTo>
                  <a:close/>
                </a:path>
              </a:pathLst>
            </a:custGeom>
            <a:solidFill>
              <a:srgbClr val="B2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70;p71"/>
            <p:cNvSpPr/>
            <p:nvPr/>
          </p:nvSpPr>
          <p:spPr>
            <a:xfrm>
              <a:off x="5070350" y="1187600"/>
              <a:ext cx="10150" cy="66200"/>
            </a:xfrm>
            <a:custGeom>
              <a:avLst/>
              <a:gdLst/>
              <a:ahLst/>
              <a:cxnLst/>
              <a:rect l="l" t="t" r="r" b="b"/>
              <a:pathLst>
                <a:path w="406" h="2648" extrusionOk="0">
                  <a:moveTo>
                    <a:pt x="374" y="1"/>
                  </a:moveTo>
                  <a:cubicBezTo>
                    <a:pt x="343" y="1"/>
                    <a:pt x="249" y="582"/>
                    <a:pt x="156" y="1319"/>
                  </a:cubicBezTo>
                  <a:cubicBezTo>
                    <a:pt x="62" y="2045"/>
                    <a:pt x="0" y="2647"/>
                    <a:pt x="32" y="2647"/>
                  </a:cubicBezTo>
                  <a:cubicBezTo>
                    <a:pt x="52" y="2647"/>
                    <a:pt x="156" y="2055"/>
                    <a:pt x="249" y="1329"/>
                  </a:cubicBezTo>
                  <a:cubicBezTo>
                    <a:pt x="343" y="603"/>
                    <a:pt x="405" y="1"/>
                    <a:pt x="374"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71;p71"/>
            <p:cNvSpPr/>
            <p:nvPr/>
          </p:nvSpPr>
          <p:spPr>
            <a:xfrm>
              <a:off x="4994350" y="776400"/>
              <a:ext cx="196125" cy="134775"/>
            </a:xfrm>
            <a:custGeom>
              <a:avLst/>
              <a:gdLst/>
              <a:ahLst/>
              <a:cxnLst/>
              <a:rect l="l" t="t" r="r" b="b"/>
              <a:pathLst>
                <a:path w="7845" h="5391" extrusionOk="0">
                  <a:moveTo>
                    <a:pt x="5230" y="0"/>
                  </a:moveTo>
                  <a:cubicBezTo>
                    <a:pt x="4693" y="0"/>
                    <a:pt x="4173" y="355"/>
                    <a:pt x="3985" y="862"/>
                  </a:cubicBezTo>
                  <a:cubicBezTo>
                    <a:pt x="3721" y="529"/>
                    <a:pt x="3300" y="313"/>
                    <a:pt x="2874" y="313"/>
                  </a:cubicBezTo>
                  <a:cubicBezTo>
                    <a:pt x="2864" y="313"/>
                    <a:pt x="2854" y="313"/>
                    <a:pt x="2843" y="313"/>
                  </a:cubicBezTo>
                  <a:cubicBezTo>
                    <a:pt x="2397" y="313"/>
                    <a:pt x="1961" y="530"/>
                    <a:pt x="1702" y="894"/>
                  </a:cubicBezTo>
                  <a:cubicBezTo>
                    <a:pt x="1550" y="1096"/>
                    <a:pt x="1468" y="1434"/>
                    <a:pt x="1663" y="1596"/>
                  </a:cubicBezTo>
                  <a:lnTo>
                    <a:pt x="1663" y="1596"/>
                  </a:lnTo>
                  <a:cubicBezTo>
                    <a:pt x="1514" y="1485"/>
                    <a:pt x="1332" y="1432"/>
                    <a:pt x="1147" y="1432"/>
                  </a:cubicBezTo>
                  <a:cubicBezTo>
                    <a:pt x="960" y="1432"/>
                    <a:pt x="771" y="1486"/>
                    <a:pt x="612" y="1589"/>
                  </a:cubicBezTo>
                  <a:cubicBezTo>
                    <a:pt x="301" y="1807"/>
                    <a:pt x="125" y="2191"/>
                    <a:pt x="125" y="2575"/>
                  </a:cubicBezTo>
                  <a:cubicBezTo>
                    <a:pt x="125" y="2959"/>
                    <a:pt x="301" y="3322"/>
                    <a:pt x="560" y="3602"/>
                  </a:cubicBezTo>
                  <a:cubicBezTo>
                    <a:pt x="114" y="3955"/>
                    <a:pt x="0" y="4651"/>
                    <a:pt x="311" y="5117"/>
                  </a:cubicBezTo>
                  <a:cubicBezTo>
                    <a:pt x="443" y="5315"/>
                    <a:pt x="998" y="5390"/>
                    <a:pt x="1632" y="5390"/>
                  </a:cubicBezTo>
                  <a:cubicBezTo>
                    <a:pt x="2494" y="5390"/>
                    <a:pt x="3500" y="5252"/>
                    <a:pt x="3787" y="5096"/>
                  </a:cubicBezTo>
                  <a:lnTo>
                    <a:pt x="7617" y="3198"/>
                  </a:lnTo>
                  <a:cubicBezTo>
                    <a:pt x="7762" y="2741"/>
                    <a:pt x="7845" y="2232"/>
                    <a:pt x="7668" y="1796"/>
                  </a:cubicBezTo>
                  <a:cubicBezTo>
                    <a:pt x="7526" y="1436"/>
                    <a:pt x="7152" y="1156"/>
                    <a:pt x="6783" y="1156"/>
                  </a:cubicBezTo>
                  <a:cubicBezTo>
                    <a:pt x="6697" y="1156"/>
                    <a:pt x="6610" y="1172"/>
                    <a:pt x="6527" y="1205"/>
                  </a:cubicBezTo>
                  <a:cubicBezTo>
                    <a:pt x="6475" y="613"/>
                    <a:pt x="5977" y="95"/>
                    <a:pt x="5396" y="12"/>
                  </a:cubicBezTo>
                  <a:cubicBezTo>
                    <a:pt x="5341" y="4"/>
                    <a:pt x="5285" y="0"/>
                    <a:pt x="5230"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72;p71"/>
            <p:cNvSpPr/>
            <p:nvPr/>
          </p:nvSpPr>
          <p:spPr>
            <a:xfrm>
              <a:off x="5046475" y="840775"/>
              <a:ext cx="162175" cy="105850"/>
            </a:xfrm>
            <a:custGeom>
              <a:avLst/>
              <a:gdLst/>
              <a:ahLst/>
              <a:cxnLst/>
              <a:rect l="l" t="t" r="r" b="b"/>
              <a:pathLst>
                <a:path w="6487" h="4234" extrusionOk="0">
                  <a:moveTo>
                    <a:pt x="4006" y="0"/>
                  </a:moveTo>
                  <a:cubicBezTo>
                    <a:pt x="2481" y="0"/>
                    <a:pt x="987" y="913"/>
                    <a:pt x="302" y="2283"/>
                  </a:cubicBezTo>
                  <a:cubicBezTo>
                    <a:pt x="146" y="2584"/>
                    <a:pt x="32" y="2926"/>
                    <a:pt x="21" y="3268"/>
                  </a:cubicBezTo>
                  <a:cubicBezTo>
                    <a:pt x="0" y="3611"/>
                    <a:pt x="94" y="3974"/>
                    <a:pt x="322" y="4234"/>
                  </a:cubicBezTo>
                  <a:lnTo>
                    <a:pt x="6330" y="2179"/>
                  </a:lnTo>
                  <a:cubicBezTo>
                    <a:pt x="6486" y="1587"/>
                    <a:pt x="6206" y="934"/>
                    <a:pt x="5728" y="540"/>
                  </a:cubicBezTo>
                  <a:cubicBezTo>
                    <a:pt x="5251" y="155"/>
                    <a:pt x="4628" y="10"/>
                    <a:pt x="4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73;p71"/>
            <p:cNvSpPr/>
            <p:nvPr/>
          </p:nvSpPr>
          <p:spPr>
            <a:xfrm>
              <a:off x="5087725" y="860200"/>
              <a:ext cx="124275" cy="244475"/>
            </a:xfrm>
            <a:custGeom>
              <a:avLst/>
              <a:gdLst/>
              <a:ahLst/>
              <a:cxnLst/>
              <a:rect l="l" t="t" r="r" b="b"/>
              <a:pathLst>
                <a:path w="4971" h="9779" extrusionOk="0">
                  <a:moveTo>
                    <a:pt x="1952" y="1"/>
                  </a:moveTo>
                  <a:lnTo>
                    <a:pt x="1" y="2076"/>
                  </a:lnTo>
                  <a:lnTo>
                    <a:pt x="748" y="8293"/>
                  </a:lnTo>
                  <a:cubicBezTo>
                    <a:pt x="873" y="9111"/>
                    <a:pt x="1347" y="9778"/>
                    <a:pt x="2121" y="9778"/>
                  </a:cubicBezTo>
                  <a:cubicBezTo>
                    <a:pt x="2180" y="9778"/>
                    <a:pt x="2241" y="9774"/>
                    <a:pt x="2304" y="9766"/>
                  </a:cubicBezTo>
                  <a:cubicBezTo>
                    <a:pt x="3135" y="9652"/>
                    <a:pt x="3746" y="8925"/>
                    <a:pt x="3716" y="8074"/>
                  </a:cubicBezTo>
                  <a:cubicBezTo>
                    <a:pt x="3684" y="7493"/>
                    <a:pt x="3674" y="6964"/>
                    <a:pt x="3674" y="6964"/>
                  </a:cubicBezTo>
                  <a:cubicBezTo>
                    <a:pt x="3674" y="6964"/>
                    <a:pt x="4971" y="6684"/>
                    <a:pt x="4909" y="5346"/>
                  </a:cubicBezTo>
                  <a:cubicBezTo>
                    <a:pt x="4846" y="4006"/>
                    <a:pt x="4452" y="946"/>
                    <a:pt x="4452" y="946"/>
                  </a:cubicBezTo>
                  <a:lnTo>
                    <a:pt x="1952" y="1"/>
                  </a:lnTo>
                  <a:close/>
                </a:path>
              </a:pathLst>
            </a:custGeom>
            <a:solidFill>
              <a:srgbClr val="B77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74;p71"/>
            <p:cNvSpPr/>
            <p:nvPr/>
          </p:nvSpPr>
          <p:spPr>
            <a:xfrm>
              <a:off x="5104475" y="855025"/>
              <a:ext cx="111950" cy="72450"/>
            </a:xfrm>
            <a:custGeom>
              <a:avLst/>
              <a:gdLst/>
              <a:ahLst/>
              <a:cxnLst/>
              <a:rect l="l" t="t" r="r" b="b"/>
              <a:pathLst>
                <a:path w="4478" h="2898" extrusionOk="0">
                  <a:moveTo>
                    <a:pt x="2213" y="0"/>
                  </a:moveTo>
                  <a:cubicBezTo>
                    <a:pt x="2102" y="0"/>
                    <a:pt x="1995" y="7"/>
                    <a:pt x="1893" y="21"/>
                  </a:cubicBezTo>
                  <a:cubicBezTo>
                    <a:pt x="1316" y="113"/>
                    <a:pt x="768" y="422"/>
                    <a:pt x="356" y="852"/>
                  </a:cubicBezTo>
                  <a:lnTo>
                    <a:pt x="356" y="852"/>
                  </a:lnTo>
                  <a:cubicBezTo>
                    <a:pt x="360" y="845"/>
                    <a:pt x="364" y="838"/>
                    <a:pt x="368" y="831"/>
                  </a:cubicBezTo>
                  <a:lnTo>
                    <a:pt x="368" y="831"/>
                  </a:lnTo>
                  <a:lnTo>
                    <a:pt x="327" y="883"/>
                  </a:lnTo>
                  <a:cubicBezTo>
                    <a:pt x="336" y="873"/>
                    <a:pt x="346" y="862"/>
                    <a:pt x="356" y="852"/>
                  </a:cubicBezTo>
                  <a:lnTo>
                    <a:pt x="356" y="852"/>
                  </a:lnTo>
                  <a:cubicBezTo>
                    <a:pt x="1" y="1473"/>
                    <a:pt x="260" y="1844"/>
                    <a:pt x="752" y="2377"/>
                  </a:cubicBezTo>
                  <a:cubicBezTo>
                    <a:pt x="940" y="2593"/>
                    <a:pt x="1213" y="2767"/>
                    <a:pt x="1502" y="2767"/>
                  </a:cubicBezTo>
                  <a:cubicBezTo>
                    <a:pt x="1532" y="2767"/>
                    <a:pt x="1563" y="2765"/>
                    <a:pt x="1593" y="2761"/>
                  </a:cubicBezTo>
                  <a:cubicBezTo>
                    <a:pt x="1825" y="2731"/>
                    <a:pt x="2036" y="2549"/>
                    <a:pt x="2100" y="2338"/>
                  </a:cubicBezTo>
                  <a:lnTo>
                    <a:pt x="2100" y="2338"/>
                  </a:lnTo>
                  <a:cubicBezTo>
                    <a:pt x="2162" y="2638"/>
                    <a:pt x="2442" y="2898"/>
                    <a:pt x="2755" y="2898"/>
                  </a:cubicBezTo>
                  <a:cubicBezTo>
                    <a:pt x="2769" y="2898"/>
                    <a:pt x="2783" y="2897"/>
                    <a:pt x="2797" y="2896"/>
                  </a:cubicBezTo>
                  <a:cubicBezTo>
                    <a:pt x="3191" y="2866"/>
                    <a:pt x="3492" y="2433"/>
                    <a:pt x="3396" y="2061"/>
                  </a:cubicBezTo>
                  <a:lnTo>
                    <a:pt x="3396" y="2061"/>
                  </a:lnTo>
                  <a:cubicBezTo>
                    <a:pt x="3435" y="2178"/>
                    <a:pt x="3484" y="2299"/>
                    <a:pt x="3565" y="2398"/>
                  </a:cubicBezTo>
                  <a:cubicBezTo>
                    <a:pt x="3634" y="2494"/>
                    <a:pt x="3755" y="2561"/>
                    <a:pt x="3879" y="2561"/>
                  </a:cubicBezTo>
                  <a:cubicBezTo>
                    <a:pt x="3902" y="2561"/>
                    <a:pt x="3925" y="2558"/>
                    <a:pt x="3948" y="2553"/>
                  </a:cubicBezTo>
                  <a:cubicBezTo>
                    <a:pt x="4146" y="2512"/>
                    <a:pt x="4395" y="2502"/>
                    <a:pt x="4425" y="2180"/>
                  </a:cubicBezTo>
                  <a:cubicBezTo>
                    <a:pt x="4478" y="1453"/>
                    <a:pt x="4239" y="872"/>
                    <a:pt x="3772" y="489"/>
                  </a:cubicBezTo>
                  <a:cubicBezTo>
                    <a:pt x="3383" y="169"/>
                    <a:pt x="2758" y="0"/>
                    <a:pt x="2213"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75;p71"/>
            <p:cNvSpPr/>
            <p:nvPr/>
          </p:nvSpPr>
          <p:spPr>
            <a:xfrm>
              <a:off x="5052975" y="875000"/>
              <a:ext cx="80450" cy="104575"/>
            </a:xfrm>
            <a:custGeom>
              <a:avLst/>
              <a:gdLst/>
              <a:ahLst/>
              <a:cxnLst/>
              <a:rect l="l" t="t" r="r" b="b"/>
              <a:pathLst>
                <a:path w="3218" h="4183" extrusionOk="0">
                  <a:moveTo>
                    <a:pt x="2823" y="1"/>
                  </a:moveTo>
                  <a:cubicBezTo>
                    <a:pt x="2825" y="4"/>
                    <a:pt x="2826" y="8"/>
                    <a:pt x="2828" y="11"/>
                  </a:cubicBezTo>
                  <a:lnTo>
                    <a:pt x="2828" y="11"/>
                  </a:lnTo>
                  <a:cubicBezTo>
                    <a:pt x="2843" y="11"/>
                    <a:pt x="2859" y="11"/>
                    <a:pt x="2874" y="11"/>
                  </a:cubicBezTo>
                  <a:lnTo>
                    <a:pt x="2823" y="1"/>
                  </a:lnTo>
                  <a:close/>
                  <a:moveTo>
                    <a:pt x="2828" y="11"/>
                  </a:moveTo>
                  <a:cubicBezTo>
                    <a:pt x="2025" y="25"/>
                    <a:pt x="1236" y="396"/>
                    <a:pt x="727" y="1018"/>
                  </a:cubicBezTo>
                  <a:cubicBezTo>
                    <a:pt x="218" y="1650"/>
                    <a:pt x="0" y="2512"/>
                    <a:pt x="166" y="3311"/>
                  </a:cubicBezTo>
                  <a:cubicBezTo>
                    <a:pt x="238" y="3643"/>
                    <a:pt x="395" y="3996"/>
                    <a:pt x="706" y="4131"/>
                  </a:cubicBezTo>
                  <a:cubicBezTo>
                    <a:pt x="788" y="4166"/>
                    <a:pt x="876" y="4182"/>
                    <a:pt x="964" y="4182"/>
                  </a:cubicBezTo>
                  <a:cubicBezTo>
                    <a:pt x="1240" y="4182"/>
                    <a:pt x="1521" y="4022"/>
                    <a:pt x="1670" y="3778"/>
                  </a:cubicBezTo>
                  <a:cubicBezTo>
                    <a:pt x="1868" y="3467"/>
                    <a:pt x="1868" y="3052"/>
                    <a:pt x="1744" y="2709"/>
                  </a:cubicBezTo>
                  <a:lnTo>
                    <a:pt x="1744" y="2709"/>
                  </a:lnTo>
                  <a:cubicBezTo>
                    <a:pt x="1826" y="2733"/>
                    <a:pt x="1910" y="2744"/>
                    <a:pt x="1995" y="2744"/>
                  </a:cubicBezTo>
                  <a:cubicBezTo>
                    <a:pt x="2316" y="2744"/>
                    <a:pt x="2640" y="2582"/>
                    <a:pt x="2853" y="2335"/>
                  </a:cubicBezTo>
                  <a:cubicBezTo>
                    <a:pt x="3123" y="2024"/>
                    <a:pt x="3217" y="1588"/>
                    <a:pt x="3186" y="1173"/>
                  </a:cubicBezTo>
                  <a:cubicBezTo>
                    <a:pt x="3155" y="762"/>
                    <a:pt x="3012" y="371"/>
                    <a:pt x="2828" y="1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76;p71"/>
            <p:cNvSpPr/>
            <p:nvPr/>
          </p:nvSpPr>
          <p:spPr>
            <a:xfrm>
              <a:off x="5074750" y="958825"/>
              <a:ext cx="26750" cy="36450"/>
            </a:xfrm>
            <a:custGeom>
              <a:avLst/>
              <a:gdLst/>
              <a:ahLst/>
              <a:cxnLst/>
              <a:rect l="l" t="t" r="r" b="b"/>
              <a:pathLst>
                <a:path w="1070" h="1458" extrusionOk="0">
                  <a:moveTo>
                    <a:pt x="621" y="1"/>
                  </a:moveTo>
                  <a:cubicBezTo>
                    <a:pt x="472" y="1"/>
                    <a:pt x="318" y="93"/>
                    <a:pt x="218" y="207"/>
                  </a:cubicBezTo>
                  <a:cubicBezTo>
                    <a:pt x="11" y="467"/>
                    <a:pt x="1" y="861"/>
                    <a:pt x="188" y="1131"/>
                  </a:cubicBezTo>
                  <a:cubicBezTo>
                    <a:pt x="338" y="1336"/>
                    <a:pt x="590" y="1458"/>
                    <a:pt x="840" y="1458"/>
                  </a:cubicBezTo>
                  <a:cubicBezTo>
                    <a:pt x="918" y="1458"/>
                    <a:pt x="995" y="1446"/>
                    <a:pt x="1069" y="1421"/>
                  </a:cubicBezTo>
                  <a:lnTo>
                    <a:pt x="779" y="41"/>
                  </a:lnTo>
                  <a:cubicBezTo>
                    <a:pt x="729" y="13"/>
                    <a:pt x="676" y="1"/>
                    <a:pt x="621" y="1"/>
                  </a:cubicBezTo>
                  <a:close/>
                </a:path>
              </a:pathLst>
            </a:custGeom>
            <a:solidFill>
              <a:srgbClr val="B77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77;p71"/>
            <p:cNvSpPr/>
            <p:nvPr/>
          </p:nvSpPr>
          <p:spPr>
            <a:xfrm>
              <a:off x="5082800" y="968775"/>
              <a:ext cx="11950" cy="16300"/>
            </a:xfrm>
            <a:custGeom>
              <a:avLst/>
              <a:gdLst/>
              <a:ahLst/>
              <a:cxnLst/>
              <a:rect l="l" t="t" r="r" b="b"/>
              <a:pathLst>
                <a:path w="478" h="652" extrusionOk="0">
                  <a:moveTo>
                    <a:pt x="255" y="1"/>
                  </a:moveTo>
                  <a:cubicBezTo>
                    <a:pt x="232" y="1"/>
                    <a:pt x="186" y="14"/>
                    <a:pt x="135" y="58"/>
                  </a:cubicBezTo>
                  <a:cubicBezTo>
                    <a:pt x="94" y="89"/>
                    <a:pt x="52" y="131"/>
                    <a:pt x="32" y="193"/>
                  </a:cubicBezTo>
                  <a:cubicBezTo>
                    <a:pt x="0" y="255"/>
                    <a:pt x="0" y="338"/>
                    <a:pt x="32" y="411"/>
                  </a:cubicBezTo>
                  <a:cubicBezTo>
                    <a:pt x="94" y="556"/>
                    <a:pt x="239" y="618"/>
                    <a:pt x="322" y="639"/>
                  </a:cubicBezTo>
                  <a:cubicBezTo>
                    <a:pt x="362" y="648"/>
                    <a:pt x="396" y="651"/>
                    <a:pt x="422" y="651"/>
                  </a:cubicBezTo>
                  <a:cubicBezTo>
                    <a:pt x="457" y="651"/>
                    <a:pt x="477" y="645"/>
                    <a:pt x="477" y="639"/>
                  </a:cubicBezTo>
                  <a:cubicBezTo>
                    <a:pt x="477" y="629"/>
                    <a:pt x="426" y="618"/>
                    <a:pt x="343" y="597"/>
                  </a:cubicBezTo>
                  <a:cubicBezTo>
                    <a:pt x="260" y="567"/>
                    <a:pt x="145" y="504"/>
                    <a:pt x="94" y="390"/>
                  </a:cubicBezTo>
                  <a:cubicBezTo>
                    <a:pt x="42" y="265"/>
                    <a:pt x="104" y="152"/>
                    <a:pt x="156" y="89"/>
                  </a:cubicBezTo>
                  <a:cubicBezTo>
                    <a:pt x="218" y="27"/>
                    <a:pt x="281" y="16"/>
                    <a:pt x="270" y="6"/>
                  </a:cubicBezTo>
                  <a:cubicBezTo>
                    <a:pt x="270" y="3"/>
                    <a:pt x="265" y="1"/>
                    <a:pt x="255" y="1"/>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78;p71"/>
            <p:cNvSpPr/>
            <p:nvPr/>
          </p:nvSpPr>
          <p:spPr>
            <a:xfrm>
              <a:off x="5152575" y="978775"/>
              <a:ext cx="7550" cy="7150"/>
            </a:xfrm>
            <a:custGeom>
              <a:avLst/>
              <a:gdLst/>
              <a:ahLst/>
              <a:cxnLst/>
              <a:rect l="l" t="t" r="r" b="b"/>
              <a:pathLst>
                <a:path w="302" h="286" extrusionOk="0">
                  <a:moveTo>
                    <a:pt x="281" y="1"/>
                  </a:moveTo>
                  <a:cubicBezTo>
                    <a:pt x="260" y="1"/>
                    <a:pt x="250" y="94"/>
                    <a:pt x="167" y="167"/>
                  </a:cubicBezTo>
                  <a:cubicBezTo>
                    <a:pt x="94" y="239"/>
                    <a:pt x="1" y="260"/>
                    <a:pt x="1" y="280"/>
                  </a:cubicBezTo>
                  <a:cubicBezTo>
                    <a:pt x="1" y="280"/>
                    <a:pt x="15" y="285"/>
                    <a:pt x="36" y="285"/>
                  </a:cubicBezTo>
                  <a:cubicBezTo>
                    <a:pt x="47" y="285"/>
                    <a:pt x="59" y="284"/>
                    <a:pt x="73" y="280"/>
                  </a:cubicBezTo>
                  <a:cubicBezTo>
                    <a:pt x="115" y="280"/>
                    <a:pt x="167" y="260"/>
                    <a:pt x="218" y="208"/>
                  </a:cubicBezTo>
                  <a:cubicBezTo>
                    <a:pt x="260" y="167"/>
                    <a:pt x="281" y="104"/>
                    <a:pt x="292" y="73"/>
                  </a:cubicBezTo>
                  <a:cubicBezTo>
                    <a:pt x="301" y="31"/>
                    <a:pt x="292" y="1"/>
                    <a:pt x="281"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79;p71"/>
            <p:cNvSpPr/>
            <p:nvPr/>
          </p:nvSpPr>
          <p:spPr>
            <a:xfrm>
              <a:off x="5191500" y="939325"/>
              <a:ext cx="10400" cy="9400"/>
            </a:xfrm>
            <a:custGeom>
              <a:avLst/>
              <a:gdLst/>
              <a:ahLst/>
              <a:cxnLst/>
              <a:rect l="l" t="t" r="r" b="b"/>
              <a:pathLst>
                <a:path w="416" h="376" extrusionOk="0">
                  <a:moveTo>
                    <a:pt x="208" y="0"/>
                  </a:moveTo>
                  <a:cubicBezTo>
                    <a:pt x="201" y="0"/>
                    <a:pt x="194" y="1"/>
                    <a:pt x="187" y="1"/>
                  </a:cubicBezTo>
                  <a:cubicBezTo>
                    <a:pt x="73" y="22"/>
                    <a:pt x="1" y="115"/>
                    <a:pt x="10" y="219"/>
                  </a:cubicBezTo>
                  <a:cubicBezTo>
                    <a:pt x="21" y="315"/>
                    <a:pt x="111" y="376"/>
                    <a:pt x="207" y="376"/>
                  </a:cubicBezTo>
                  <a:cubicBezTo>
                    <a:pt x="214" y="376"/>
                    <a:pt x="222" y="376"/>
                    <a:pt x="229" y="375"/>
                  </a:cubicBezTo>
                  <a:cubicBezTo>
                    <a:pt x="333" y="354"/>
                    <a:pt x="416" y="260"/>
                    <a:pt x="395" y="167"/>
                  </a:cubicBezTo>
                  <a:cubicBezTo>
                    <a:pt x="385" y="70"/>
                    <a:pt x="303" y="0"/>
                    <a:pt x="208"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80;p71"/>
            <p:cNvSpPr/>
            <p:nvPr/>
          </p:nvSpPr>
          <p:spPr>
            <a:xfrm>
              <a:off x="5185275" y="932025"/>
              <a:ext cx="19750" cy="5900"/>
            </a:xfrm>
            <a:custGeom>
              <a:avLst/>
              <a:gdLst/>
              <a:ahLst/>
              <a:cxnLst/>
              <a:rect l="l" t="t" r="r" b="b"/>
              <a:pathLst>
                <a:path w="790" h="236" extrusionOk="0">
                  <a:moveTo>
                    <a:pt x="433" y="1"/>
                  </a:moveTo>
                  <a:cubicBezTo>
                    <a:pt x="417" y="1"/>
                    <a:pt x="400" y="1"/>
                    <a:pt x="384" y="3"/>
                  </a:cubicBezTo>
                  <a:cubicBezTo>
                    <a:pt x="250" y="13"/>
                    <a:pt x="146" y="65"/>
                    <a:pt x="83" y="117"/>
                  </a:cubicBezTo>
                  <a:cubicBezTo>
                    <a:pt x="21" y="179"/>
                    <a:pt x="0" y="220"/>
                    <a:pt x="10" y="231"/>
                  </a:cubicBezTo>
                  <a:cubicBezTo>
                    <a:pt x="13" y="234"/>
                    <a:pt x="16" y="236"/>
                    <a:pt x="22" y="236"/>
                  </a:cubicBezTo>
                  <a:cubicBezTo>
                    <a:pt x="64" y="236"/>
                    <a:pt x="199" y="135"/>
                    <a:pt x="384" y="117"/>
                  </a:cubicBezTo>
                  <a:cubicBezTo>
                    <a:pt x="395" y="116"/>
                    <a:pt x="406" y="116"/>
                    <a:pt x="417" y="116"/>
                  </a:cubicBezTo>
                  <a:cubicBezTo>
                    <a:pt x="588" y="116"/>
                    <a:pt x="715" y="175"/>
                    <a:pt x="761" y="175"/>
                  </a:cubicBezTo>
                  <a:cubicBezTo>
                    <a:pt x="770" y="175"/>
                    <a:pt x="775" y="173"/>
                    <a:pt x="778" y="169"/>
                  </a:cubicBezTo>
                  <a:cubicBezTo>
                    <a:pt x="789" y="158"/>
                    <a:pt x="758" y="117"/>
                    <a:pt x="695" y="75"/>
                  </a:cubicBezTo>
                  <a:cubicBezTo>
                    <a:pt x="633" y="30"/>
                    <a:pt x="538" y="1"/>
                    <a:pt x="433"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81;p71"/>
            <p:cNvSpPr/>
            <p:nvPr/>
          </p:nvSpPr>
          <p:spPr>
            <a:xfrm>
              <a:off x="5142725" y="944000"/>
              <a:ext cx="10125" cy="9400"/>
            </a:xfrm>
            <a:custGeom>
              <a:avLst/>
              <a:gdLst/>
              <a:ahLst/>
              <a:cxnLst/>
              <a:rect l="l" t="t" r="r" b="b"/>
              <a:pathLst>
                <a:path w="405" h="376" extrusionOk="0">
                  <a:moveTo>
                    <a:pt x="199" y="0"/>
                  </a:moveTo>
                  <a:cubicBezTo>
                    <a:pt x="192" y="0"/>
                    <a:pt x="184" y="0"/>
                    <a:pt x="177" y="1"/>
                  </a:cubicBezTo>
                  <a:cubicBezTo>
                    <a:pt x="73" y="22"/>
                    <a:pt x="1" y="115"/>
                    <a:pt x="11" y="219"/>
                  </a:cubicBezTo>
                  <a:cubicBezTo>
                    <a:pt x="21" y="315"/>
                    <a:pt x="102" y="376"/>
                    <a:pt x="205" y="376"/>
                  </a:cubicBezTo>
                  <a:cubicBezTo>
                    <a:pt x="213" y="376"/>
                    <a:pt x="221" y="375"/>
                    <a:pt x="229" y="375"/>
                  </a:cubicBezTo>
                  <a:cubicBezTo>
                    <a:pt x="333" y="364"/>
                    <a:pt x="405" y="260"/>
                    <a:pt x="395" y="167"/>
                  </a:cubicBezTo>
                  <a:cubicBezTo>
                    <a:pt x="385" y="70"/>
                    <a:pt x="303" y="0"/>
                    <a:pt x="199"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82;p71"/>
            <p:cNvSpPr/>
            <p:nvPr/>
          </p:nvSpPr>
          <p:spPr>
            <a:xfrm>
              <a:off x="5133900" y="936425"/>
              <a:ext cx="19750" cy="5925"/>
            </a:xfrm>
            <a:custGeom>
              <a:avLst/>
              <a:gdLst/>
              <a:ahLst/>
              <a:cxnLst/>
              <a:rect l="l" t="t" r="r" b="b"/>
              <a:pathLst>
                <a:path w="790" h="237" extrusionOk="0">
                  <a:moveTo>
                    <a:pt x="431" y="1"/>
                  </a:moveTo>
                  <a:cubicBezTo>
                    <a:pt x="416" y="1"/>
                    <a:pt x="400" y="2"/>
                    <a:pt x="384" y="3"/>
                  </a:cubicBezTo>
                  <a:cubicBezTo>
                    <a:pt x="250" y="14"/>
                    <a:pt x="146" y="65"/>
                    <a:pt x="84" y="117"/>
                  </a:cubicBezTo>
                  <a:cubicBezTo>
                    <a:pt x="22" y="180"/>
                    <a:pt x="1" y="221"/>
                    <a:pt x="11" y="231"/>
                  </a:cubicBezTo>
                  <a:cubicBezTo>
                    <a:pt x="13" y="235"/>
                    <a:pt x="17" y="236"/>
                    <a:pt x="22" y="236"/>
                  </a:cubicBezTo>
                  <a:cubicBezTo>
                    <a:pt x="65" y="236"/>
                    <a:pt x="200" y="136"/>
                    <a:pt x="384" y="117"/>
                  </a:cubicBezTo>
                  <a:cubicBezTo>
                    <a:pt x="396" y="117"/>
                    <a:pt x="407" y="116"/>
                    <a:pt x="418" y="116"/>
                  </a:cubicBezTo>
                  <a:cubicBezTo>
                    <a:pt x="580" y="116"/>
                    <a:pt x="712" y="175"/>
                    <a:pt x="761" y="175"/>
                  </a:cubicBezTo>
                  <a:cubicBezTo>
                    <a:pt x="770" y="175"/>
                    <a:pt x="776" y="173"/>
                    <a:pt x="779" y="169"/>
                  </a:cubicBezTo>
                  <a:cubicBezTo>
                    <a:pt x="789" y="159"/>
                    <a:pt x="758" y="117"/>
                    <a:pt x="696" y="76"/>
                  </a:cubicBezTo>
                  <a:cubicBezTo>
                    <a:pt x="633" y="30"/>
                    <a:pt x="537" y="1"/>
                    <a:pt x="431"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83;p71"/>
            <p:cNvSpPr/>
            <p:nvPr/>
          </p:nvSpPr>
          <p:spPr>
            <a:xfrm>
              <a:off x="5167875" y="935200"/>
              <a:ext cx="20025" cy="43425"/>
            </a:xfrm>
            <a:custGeom>
              <a:avLst/>
              <a:gdLst/>
              <a:ahLst/>
              <a:cxnLst/>
              <a:rect l="l" t="t" r="r" b="b"/>
              <a:pathLst>
                <a:path w="801" h="1737" extrusionOk="0">
                  <a:moveTo>
                    <a:pt x="22" y="0"/>
                  </a:moveTo>
                  <a:cubicBezTo>
                    <a:pt x="22" y="0"/>
                    <a:pt x="22" y="0"/>
                    <a:pt x="22" y="0"/>
                  </a:cubicBezTo>
                  <a:cubicBezTo>
                    <a:pt x="1" y="10"/>
                    <a:pt x="198" y="467"/>
                    <a:pt x="468" y="1027"/>
                  </a:cubicBezTo>
                  <a:cubicBezTo>
                    <a:pt x="530" y="1173"/>
                    <a:pt x="603" y="1297"/>
                    <a:pt x="655" y="1422"/>
                  </a:cubicBezTo>
                  <a:cubicBezTo>
                    <a:pt x="686" y="1484"/>
                    <a:pt x="717" y="1536"/>
                    <a:pt x="706" y="1578"/>
                  </a:cubicBezTo>
                  <a:cubicBezTo>
                    <a:pt x="706" y="1619"/>
                    <a:pt x="655" y="1629"/>
                    <a:pt x="603" y="1640"/>
                  </a:cubicBezTo>
                  <a:cubicBezTo>
                    <a:pt x="395" y="1681"/>
                    <a:pt x="261" y="1723"/>
                    <a:pt x="271" y="1733"/>
                  </a:cubicBezTo>
                  <a:cubicBezTo>
                    <a:pt x="271" y="1736"/>
                    <a:pt x="279" y="1737"/>
                    <a:pt x="294" y="1737"/>
                  </a:cubicBezTo>
                  <a:cubicBezTo>
                    <a:pt x="339" y="1737"/>
                    <a:pt x="450" y="1725"/>
                    <a:pt x="613" y="1702"/>
                  </a:cubicBezTo>
                  <a:cubicBezTo>
                    <a:pt x="634" y="1702"/>
                    <a:pt x="665" y="1691"/>
                    <a:pt x="696" y="1681"/>
                  </a:cubicBezTo>
                  <a:cubicBezTo>
                    <a:pt x="738" y="1671"/>
                    <a:pt x="769" y="1640"/>
                    <a:pt x="779" y="1598"/>
                  </a:cubicBezTo>
                  <a:cubicBezTo>
                    <a:pt x="800" y="1515"/>
                    <a:pt x="759" y="1442"/>
                    <a:pt x="738" y="1391"/>
                  </a:cubicBezTo>
                  <a:cubicBezTo>
                    <a:pt x="676" y="1266"/>
                    <a:pt x="613" y="1131"/>
                    <a:pt x="551" y="997"/>
                  </a:cubicBezTo>
                  <a:cubicBezTo>
                    <a:pt x="285" y="443"/>
                    <a:pt x="48" y="0"/>
                    <a:pt x="22"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84;p71"/>
            <p:cNvSpPr/>
            <p:nvPr/>
          </p:nvSpPr>
          <p:spPr>
            <a:xfrm>
              <a:off x="5156475" y="986100"/>
              <a:ext cx="18175" cy="15625"/>
            </a:xfrm>
            <a:custGeom>
              <a:avLst/>
              <a:gdLst/>
              <a:ahLst/>
              <a:cxnLst/>
              <a:rect l="l" t="t" r="r" b="b"/>
              <a:pathLst>
                <a:path w="727" h="625" extrusionOk="0">
                  <a:moveTo>
                    <a:pt x="287" y="0"/>
                  </a:moveTo>
                  <a:cubicBezTo>
                    <a:pt x="233" y="0"/>
                    <a:pt x="182" y="22"/>
                    <a:pt x="136" y="60"/>
                  </a:cubicBezTo>
                  <a:cubicBezTo>
                    <a:pt x="32" y="153"/>
                    <a:pt x="0" y="319"/>
                    <a:pt x="62" y="444"/>
                  </a:cubicBezTo>
                  <a:cubicBezTo>
                    <a:pt x="118" y="554"/>
                    <a:pt x="247" y="624"/>
                    <a:pt x="369" y="624"/>
                  </a:cubicBezTo>
                  <a:cubicBezTo>
                    <a:pt x="384" y="624"/>
                    <a:pt x="400" y="623"/>
                    <a:pt x="415" y="621"/>
                  </a:cubicBezTo>
                  <a:cubicBezTo>
                    <a:pt x="561" y="600"/>
                    <a:pt x="675" y="496"/>
                    <a:pt x="727" y="361"/>
                  </a:cubicBezTo>
                  <a:lnTo>
                    <a:pt x="727" y="361"/>
                  </a:lnTo>
                  <a:lnTo>
                    <a:pt x="696" y="423"/>
                  </a:lnTo>
                  <a:cubicBezTo>
                    <a:pt x="727" y="351"/>
                    <a:pt x="717" y="268"/>
                    <a:pt x="664" y="216"/>
                  </a:cubicBezTo>
                  <a:cubicBezTo>
                    <a:pt x="634" y="178"/>
                    <a:pt x="582" y="152"/>
                    <a:pt x="529" y="152"/>
                  </a:cubicBezTo>
                  <a:cubicBezTo>
                    <a:pt x="508" y="152"/>
                    <a:pt x="488" y="156"/>
                    <a:pt x="468" y="164"/>
                  </a:cubicBezTo>
                  <a:cubicBezTo>
                    <a:pt x="468" y="91"/>
                    <a:pt x="415" y="19"/>
                    <a:pt x="343" y="8"/>
                  </a:cubicBezTo>
                  <a:cubicBezTo>
                    <a:pt x="324" y="3"/>
                    <a:pt x="305" y="0"/>
                    <a:pt x="287"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85;p71"/>
            <p:cNvSpPr/>
            <p:nvPr/>
          </p:nvSpPr>
          <p:spPr>
            <a:xfrm>
              <a:off x="5158550" y="983450"/>
              <a:ext cx="18975" cy="14100"/>
            </a:xfrm>
            <a:custGeom>
              <a:avLst/>
              <a:gdLst/>
              <a:ahLst/>
              <a:cxnLst/>
              <a:rect l="l" t="t" r="r" b="b"/>
              <a:pathLst>
                <a:path w="759" h="564" extrusionOk="0">
                  <a:moveTo>
                    <a:pt x="35" y="0"/>
                  </a:moveTo>
                  <a:cubicBezTo>
                    <a:pt x="34" y="0"/>
                    <a:pt x="33" y="0"/>
                    <a:pt x="32" y="0"/>
                  </a:cubicBezTo>
                  <a:cubicBezTo>
                    <a:pt x="21" y="0"/>
                    <a:pt x="0" y="52"/>
                    <a:pt x="21" y="156"/>
                  </a:cubicBezTo>
                  <a:cubicBezTo>
                    <a:pt x="32" y="239"/>
                    <a:pt x="94" y="374"/>
                    <a:pt x="219" y="457"/>
                  </a:cubicBezTo>
                  <a:cubicBezTo>
                    <a:pt x="333" y="536"/>
                    <a:pt x="456" y="563"/>
                    <a:pt x="554" y="563"/>
                  </a:cubicBezTo>
                  <a:cubicBezTo>
                    <a:pt x="571" y="563"/>
                    <a:pt x="587" y="562"/>
                    <a:pt x="602" y="561"/>
                  </a:cubicBezTo>
                  <a:cubicBezTo>
                    <a:pt x="696" y="540"/>
                    <a:pt x="758" y="509"/>
                    <a:pt x="747" y="499"/>
                  </a:cubicBezTo>
                  <a:cubicBezTo>
                    <a:pt x="747" y="467"/>
                    <a:pt x="509" y="509"/>
                    <a:pt x="302" y="363"/>
                  </a:cubicBezTo>
                  <a:cubicBezTo>
                    <a:pt x="99" y="221"/>
                    <a:pt x="74" y="0"/>
                    <a:pt x="35"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86;p71"/>
            <p:cNvSpPr/>
            <p:nvPr/>
          </p:nvSpPr>
          <p:spPr>
            <a:xfrm>
              <a:off x="5133125" y="927975"/>
              <a:ext cx="24150" cy="8175"/>
            </a:xfrm>
            <a:custGeom>
              <a:avLst/>
              <a:gdLst/>
              <a:ahLst/>
              <a:cxnLst/>
              <a:rect l="l" t="t" r="r" b="b"/>
              <a:pathLst>
                <a:path w="966" h="327" extrusionOk="0">
                  <a:moveTo>
                    <a:pt x="622" y="1"/>
                  </a:moveTo>
                  <a:cubicBezTo>
                    <a:pt x="567" y="1"/>
                    <a:pt x="508" y="6"/>
                    <a:pt x="447" y="20"/>
                  </a:cubicBezTo>
                  <a:cubicBezTo>
                    <a:pt x="302" y="50"/>
                    <a:pt x="177" y="113"/>
                    <a:pt x="104" y="175"/>
                  </a:cubicBezTo>
                  <a:cubicBezTo>
                    <a:pt x="32" y="237"/>
                    <a:pt x="0" y="289"/>
                    <a:pt x="11" y="310"/>
                  </a:cubicBezTo>
                  <a:cubicBezTo>
                    <a:pt x="20" y="321"/>
                    <a:pt x="37" y="326"/>
                    <a:pt x="60" y="326"/>
                  </a:cubicBezTo>
                  <a:cubicBezTo>
                    <a:pt x="142" y="326"/>
                    <a:pt x="302" y="267"/>
                    <a:pt x="488" y="227"/>
                  </a:cubicBezTo>
                  <a:cubicBezTo>
                    <a:pt x="727" y="175"/>
                    <a:pt x="945" y="186"/>
                    <a:pt x="955" y="133"/>
                  </a:cubicBezTo>
                  <a:cubicBezTo>
                    <a:pt x="966" y="103"/>
                    <a:pt x="913" y="61"/>
                    <a:pt x="820" y="29"/>
                  </a:cubicBezTo>
                  <a:cubicBezTo>
                    <a:pt x="766" y="12"/>
                    <a:pt x="698" y="1"/>
                    <a:pt x="622"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87;p71"/>
            <p:cNvSpPr/>
            <p:nvPr/>
          </p:nvSpPr>
          <p:spPr>
            <a:xfrm>
              <a:off x="5185000" y="921650"/>
              <a:ext cx="18450" cy="6100"/>
            </a:xfrm>
            <a:custGeom>
              <a:avLst/>
              <a:gdLst/>
              <a:ahLst/>
              <a:cxnLst/>
              <a:rect l="l" t="t" r="r" b="b"/>
              <a:pathLst>
                <a:path w="738" h="244" extrusionOk="0">
                  <a:moveTo>
                    <a:pt x="402" y="1"/>
                  </a:moveTo>
                  <a:cubicBezTo>
                    <a:pt x="386" y="1"/>
                    <a:pt x="370" y="1"/>
                    <a:pt x="353" y="3"/>
                  </a:cubicBezTo>
                  <a:cubicBezTo>
                    <a:pt x="240" y="3"/>
                    <a:pt x="136" y="54"/>
                    <a:pt x="74" y="106"/>
                  </a:cubicBezTo>
                  <a:cubicBezTo>
                    <a:pt x="11" y="148"/>
                    <a:pt x="1" y="199"/>
                    <a:pt x="11" y="220"/>
                  </a:cubicBezTo>
                  <a:cubicBezTo>
                    <a:pt x="25" y="237"/>
                    <a:pt x="49" y="243"/>
                    <a:pt x="82" y="243"/>
                  </a:cubicBezTo>
                  <a:cubicBezTo>
                    <a:pt x="149" y="243"/>
                    <a:pt x="252" y="217"/>
                    <a:pt x="364" y="210"/>
                  </a:cubicBezTo>
                  <a:cubicBezTo>
                    <a:pt x="386" y="209"/>
                    <a:pt x="408" y="208"/>
                    <a:pt x="429" y="208"/>
                  </a:cubicBezTo>
                  <a:cubicBezTo>
                    <a:pt x="507" y="208"/>
                    <a:pt x="577" y="216"/>
                    <a:pt x="630" y="216"/>
                  </a:cubicBezTo>
                  <a:cubicBezTo>
                    <a:pt x="676" y="216"/>
                    <a:pt x="710" y="210"/>
                    <a:pt x="727" y="190"/>
                  </a:cubicBezTo>
                  <a:cubicBezTo>
                    <a:pt x="738" y="158"/>
                    <a:pt x="717" y="116"/>
                    <a:pt x="644" y="75"/>
                  </a:cubicBezTo>
                  <a:cubicBezTo>
                    <a:pt x="590" y="30"/>
                    <a:pt x="505" y="1"/>
                    <a:pt x="402"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88;p71"/>
            <p:cNvSpPr/>
            <p:nvPr/>
          </p:nvSpPr>
          <p:spPr>
            <a:xfrm>
              <a:off x="5135200" y="1023650"/>
              <a:ext cx="44650" cy="19375"/>
            </a:xfrm>
            <a:custGeom>
              <a:avLst/>
              <a:gdLst/>
              <a:ahLst/>
              <a:cxnLst/>
              <a:rect l="l" t="t" r="r" b="b"/>
              <a:pathLst>
                <a:path w="1786" h="775" extrusionOk="0">
                  <a:moveTo>
                    <a:pt x="0" y="0"/>
                  </a:moveTo>
                  <a:cubicBezTo>
                    <a:pt x="0" y="1"/>
                    <a:pt x="400" y="775"/>
                    <a:pt x="1438" y="775"/>
                  </a:cubicBezTo>
                  <a:cubicBezTo>
                    <a:pt x="1547" y="775"/>
                    <a:pt x="1662" y="766"/>
                    <a:pt x="1785" y="748"/>
                  </a:cubicBezTo>
                  <a:lnTo>
                    <a:pt x="1775" y="426"/>
                  </a:lnTo>
                  <a:cubicBezTo>
                    <a:pt x="1775" y="426"/>
                    <a:pt x="1714" y="433"/>
                    <a:pt x="1609" y="433"/>
                  </a:cubicBezTo>
                  <a:cubicBezTo>
                    <a:pt x="1313" y="433"/>
                    <a:pt x="665" y="382"/>
                    <a:pt x="0" y="0"/>
                  </a:cubicBezTo>
                  <a:close/>
                </a:path>
              </a:pathLst>
            </a:custGeom>
            <a:solidFill>
              <a:srgbClr val="9950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89;p71"/>
            <p:cNvSpPr/>
            <p:nvPr/>
          </p:nvSpPr>
          <p:spPr>
            <a:xfrm>
              <a:off x="5060475" y="885900"/>
              <a:ext cx="7575" cy="19000"/>
            </a:xfrm>
            <a:custGeom>
              <a:avLst/>
              <a:gdLst/>
              <a:ahLst/>
              <a:cxnLst/>
              <a:rect l="l" t="t" r="r" b="b"/>
              <a:pathLst>
                <a:path w="303" h="760" extrusionOk="0">
                  <a:moveTo>
                    <a:pt x="32" y="1"/>
                  </a:moveTo>
                  <a:cubicBezTo>
                    <a:pt x="21" y="1"/>
                    <a:pt x="12" y="52"/>
                    <a:pt x="1" y="125"/>
                  </a:cubicBezTo>
                  <a:cubicBezTo>
                    <a:pt x="1" y="197"/>
                    <a:pt x="1" y="312"/>
                    <a:pt x="42" y="426"/>
                  </a:cubicBezTo>
                  <a:cubicBezTo>
                    <a:pt x="84" y="530"/>
                    <a:pt x="157" y="623"/>
                    <a:pt x="198" y="675"/>
                  </a:cubicBezTo>
                  <a:cubicBezTo>
                    <a:pt x="243" y="729"/>
                    <a:pt x="280" y="760"/>
                    <a:pt x="289" y="760"/>
                  </a:cubicBezTo>
                  <a:cubicBezTo>
                    <a:pt x="291" y="760"/>
                    <a:pt x="291" y="759"/>
                    <a:pt x="291" y="758"/>
                  </a:cubicBezTo>
                  <a:cubicBezTo>
                    <a:pt x="302" y="758"/>
                    <a:pt x="167" y="623"/>
                    <a:pt x="84" y="405"/>
                  </a:cubicBezTo>
                  <a:cubicBezTo>
                    <a:pt x="1" y="197"/>
                    <a:pt x="42" y="1"/>
                    <a:pt x="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90;p71"/>
            <p:cNvSpPr/>
            <p:nvPr/>
          </p:nvSpPr>
          <p:spPr>
            <a:xfrm>
              <a:off x="5070350" y="874225"/>
              <a:ext cx="9625" cy="17725"/>
            </a:xfrm>
            <a:custGeom>
              <a:avLst/>
              <a:gdLst/>
              <a:ahLst/>
              <a:cxnLst/>
              <a:rect l="l" t="t" r="r" b="b"/>
              <a:pathLst>
                <a:path w="385" h="709" extrusionOk="0">
                  <a:moveTo>
                    <a:pt x="11" y="0"/>
                  </a:moveTo>
                  <a:lnTo>
                    <a:pt x="11" y="0"/>
                  </a:lnTo>
                  <a:cubicBezTo>
                    <a:pt x="0" y="11"/>
                    <a:pt x="11" y="53"/>
                    <a:pt x="32" y="125"/>
                  </a:cubicBezTo>
                  <a:cubicBezTo>
                    <a:pt x="42" y="187"/>
                    <a:pt x="73" y="291"/>
                    <a:pt x="125" y="395"/>
                  </a:cubicBezTo>
                  <a:cubicBezTo>
                    <a:pt x="177" y="488"/>
                    <a:pt x="239" y="571"/>
                    <a:pt x="281" y="623"/>
                  </a:cubicBezTo>
                  <a:cubicBezTo>
                    <a:pt x="325" y="677"/>
                    <a:pt x="355" y="708"/>
                    <a:pt x="362" y="708"/>
                  </a:cubicBezTo>
                  <a:cubicBezTo>
                    <a:pt x="363" y="708"/>
                    <a:pt x="364" y="707"/>
                    <a:pt x="364" y="706"/>
                  </a:cubicBezTo>
                  <a:cubicBezTo>
                    <a:pt x="384" y="706"/>
                    <a:pt x="260" y="571"/>
                    <a:pt x="156" y="374"/>
                  </a:cubicBezTo>
                  <a:cubicBezTo>
                    <a:pt x="62" y="177"/>
                    <a:pt x="21" y="0"/>
                    <a:pt x="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91;p71"/>
            <p:cNvSpPr/>
            <p:nvPr/>
          </p:nvSpPr>
          <p:spPr>
            <a:xfrm>
              <a:off x="5085650" y="861000"/>
              <a:ext cx="12225" cy="20000"/>
            </a:xfrm>
            <a:custGeom>
              <a:avLst/>
              <a:gdLst/>
              <a:ahLst/>
              <a:cxnLst/>
              <a:rect l="l" t="t" r="r" b="b"/>
              <a:pathLst>
                <a:path w="489" h="800" extrusionOk="0">
                  <a:moveTo>
                    <a:pt x="12" y="0"/>
                  </a:moveTo>
                  <a:cubicBezTo>
                    <a:pt x="11" y="0"/>
                    <a:pt x="11" y="0"/>
                    <a:pt x="11" y="1"/>
                  </a:cubicBezTo>
                  <a:cubicBezTo>
                    <a:pt x="1" y="1"/>
                    <a:pt x="21" y="52"/>
                    <a:pt x="52" y="125"/>
                  </a:cubicBezTo>
                  <a:cubicBezTo>
                    <a:pt x="84" y="208"/>
                    <a:pt x="125" y="312"/>
                    <a:pt x="188" y="426"/>
                  </a:cubicBezTo>
                  <a:cubicBezTo>
                    <a:pt x="260" y="540"/>
                    <a:pt x="322" y="633"/>
                    <a:pt x="384" y="695"/>
                  </a:cubicBezTo>
                  <a:cubicBezTo>
                    <a:pt x="437" y="758"/>
                    <a:pt x="467" y="799"/>
                    <a:pt x="478" y="799"/>
                  </a:cubicBezTo>
                  <a:cubicBezTo>
                    <a:pt x="488" y="789"/>
                    <a:pt x="354" y="623"/>
                    <a:pt x="229" y="405"/>
                  </a:cubicBezTo>
                  <a:cubicBezTo>
                    <a:pt x="108" y="193"/>
                    <a:pt x="26" y="0"/>
                    <a:pt x="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92;p71"/>
            <p:cNvSpPr/>
            <p:nvPr/>
          </p:nvSpPr>
          <p:spPr>
            <a:xfrm>
              <a:off x="5106650" y="849325"/>
              <a:ext cx="13525" cy="20775"/>
            </a:xfrm>
            <a:custGeom>
              <a:avLst/>
              <a:gdLst/>
              <a:ahLst/>
              <a:cxnLst/>
              <a:rect l="l" t="t" r="r" b="b"/>
              <a:pathLst>
                <a:path w="541" h="831" extrusionOk="0">
                  <a:moveTo>
                    <a:pt x="12" y="0"/>
                  </a:moveTo>
                  <a:cubicBezTo>
                    <a:pt x="1" y="11"/>
                    <a:pt x="157" y="166"/>
                    <a:pt x="312" y="394"/>
                  </a:cubicBezTo>
                  <a:cubicBezTo>
                    <a:pt x="444" y="617"/>
                    <a:pt x="516" y="831"/>
                    <a:pt x="530" y="831"/>
                  </a:cubicBezTo>
                  <a:cubicBezTo>
                    <a:pt x="530" y="831"/>
                    <a:pt x="530" y="831"/>
                    <a:pt x="530" y="830"/>
                  </a:cubicBezTo>
                  <a:cubicBezTo>
                    <a:pt x="540" y="830"/>
                    <a:pt x="520" y="779"/>
                    <a:pt x="499" y="696"/>
                  </a:cubicBezTo>
                  <a:cubicBezTo>
                    <a:pt x="468" y="602"/>
                    <a:pt x="416" y="488"/>
                    <a:pt x="344" y="374"/>
                  </a:cubicBezTo>
                  <a:cubicBezTo>
                    <a:pt x="271" y="260"/>
                    <a:pt x="178" y="166"/>
                    <a:pt x="115" y="104"/>
                  </a:cubicBezTo>
                  <a:lnTo>
                    <a:pt x="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93;p71"/>
            <p:cNvSpPr/>
            <p:nvPr/>
          </p:nvSpPr>
          <p:spPr>
            <a:xfrm>
              <a:off x="5130275" y="842275"/>
              <a:ext cx="8850" cy="16925"/>
            </a:xfrm>
            <a:custGeom>
              <a:avLst/>
              <a:gdLst/>
              <a:ahLst/>
              <a:cxnLst/>
              <a:rect l="l" t="t" r="r" b="b"/>
              <a:pathLst>
                <a:path w="354" h="677" extrusionOk="0">
                  <a:moveTo>
                    <a:pt x="13" y="0"/>
                  </a:moveTo>
                  <a:cubicBezTo>
                    <a:pt x="11" y="0"/>
                    <a:pt x="11" y="1"/>
                    <a:pt x="11" y="2"/>
                  </a:cubicBezTo>
                  <a:cubicBezTo>
                    <a:pt x="1" y="12"/>
                    <a:pt x="146" y="116"/>
                    <a:pt x="250" y="303"/>
                  </a:cubicBezTo>
                  <a:cubicBezTo>
                    <a:pt x="333" y="500"/>
                    <a:pt x="333" y="676"/>
                    <a:pt x="353" y="676"/>
                  </a:cubicBezTo>
                  <a:lnTo>
                    <a:pt x="353" y="563"/>
                  </a:lnTo>
                  <a:cubicBezTo>
                    <a:pt x="343" y="490"/>
                    <a:pt x="333" y="386"/>
                    <a:pt x="280" y="282"/>
                  </a:cubicBezTo>
                  <a:cubicBezTo>
                    <a:pt x="229" y="189"/>
                    <a:pt x="156" y="116"/>
                    <a:pt x="104" y="65"/>
                  </a:cubicBezTo>
                  <a:cubicBezTo>
                    <a:pt x="59" y="29"/>
                    <a:pt x="22" y="0"/>
                    <a:pt x="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94;p71"/>
            <p:cNvSpPr/>
            <p:nvPr/>
          </p:nvSpPr>
          <p:spPr>
            <a:xfrm>
              <a:off x="5153100" y="841275"/>
              <a:ext cx="8575" cy="13525"/>
            </a:xfrm>
            <a:custGeom>
              <a:avLst/>
              <a:gdLst/>
              <a:ahLst/>
              <a:cxnLst/>
              <a:rect l="l" t="t" r="r" b="b"/>
              <a:pathLst>
                <a:path w="343" h="541" extrusionOk="0">
                  <a:moveTo>
                    <a:pt x="12" y="0"/>
                  </a:moveTo>
                  <a:cubicBezTo>
                    <a:pt x="11" y="0"/>
                    <a:pt x="11" y="0"/>
                    <a:pt x="11" y="1"/>
                  </a:cubicBezTo>
                  <a:cubicBezTo>
                    <a:pt x="1" y="11"/>
                    <a:pt x="104" y="105"/>
                    <a:pt x="188" y="260"/>
                  </a:cubicBezTo>
                  <a:cubicBezTo>
                    <a:pt x="280" y="405"/>
                    <a:pt x="322" y="540"/>
                    <a:pt x="333" y="540"/>
                  </a:cubicBezTo>
                  <a:cubicBezTo>
                    <a:pt x="343" y="540"/>
                    <a:pt x="312" y="395"/>
                    <a:pt x="218" y="239"/>
                  </a:cubicBezTo>
                  <a:cubicBezTo>
                    <a:pt x="140" y="92"/>
                    <a:pt x="24" y="0"/>
                    <a:pt x="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95;p71"/>
            <p:cNvSpPr/>
            <p:nvPr/>
          </p:nvSpPr>
          <p:spPr>
            <a:xfrm>
              <a:off x="5174375" y="845875"/>
              <a:ext cx="6500" cy="12275"/>
            </a:xfrm>
            <a:custGeom>
              <a:avLst/>
              <a:gdLst/>
              <a:ahLst/>
              <a:cxnLst/>
              <a:rect l="l" t="t" r="r" b="b"/>
              <a:pathLst>
                <a:path w="260" h="491" extrusionOk="0">
                  <a:moveTo>
                    <a:pt x="5" y="0"/>
                  </a:moveTo>
                  <a:cubicBezTo>
                    <a:pt x="2" y="0"/>
                    <a:pt x="1" y="1"/>
                    <a:pt x="1" y="4"/>
                  </a:cubicBezTo>
                  <a:cubicBezTo>
                    <a:pt x="1" y="4"/>
                    <a:pt x="104" y="76"/>
                    <a:pt x="156" y="221"/>
                  </a:cubicBezTo>
                  <a:cubicBezTo>
                    <a:pt x="218" y="366"/>
                    <a:pt x="239" y="491"/>
                    <a:pt x="250" y="491"/>
                  </a:cubicBezTo>
                  <a:cubicBezTo>
                    <a:pt x="260" y="481"/>
                    <a:pt x="260" y="356"/>
                    <a:pt x="197" y="211"/>
                  </a:cubicBezTo>
                  <a:cubicBezTo>
                    <a:pt x="142" y="73"/>
                    <a:pt x="30" y="0"/>
                    <a:pt x="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96;p71"/>
            <p:cNvSpPr/>
            <p:nvPr/>
          </p:nvSpPr>
          <p:spPr>
            <a:xfrm>
              <a:off x="5192275" y="857325"/>
              <a:ext cx="1850" cy="6050"/>
            </a:xfrm>
            <a:custGeom>
              <a:avLst/>
              <a:gdLst/>
              <a:ahLst/>
              <a:cxnLst/>
              <a:rect l="l" t="t" r="r" b="b"/>
              <a:pathLst>
                <a:path w="74" h="242" extrusionOk="0">
                  <a:moveTo>
                    <a:pt x="14" y="1"/>
                  </a:moveTo>
                  <a:cubicBezTo>
                    <a:pt x="13" y="1"/>
                    <a:pt x="12" y="1"/>
                    <a:pt x="11" y="2"/>
                  </a:cubicBezTo>
                  <a:cubicBezTo>
                    <a:pt x="0" y="2"/>
                    <a:pt x="21" y="54"/>
                    <a:pt x="32" y="116"/>
                  </a:cubicBezTo>
                  <a:cubicBezTo>
                    <a:pt x="32" y="189"/>
                    <a:pt x="21" y="240"/>
                    <a:pt x="32" y="240"/>
                  </a:cubicBezTo>
                  <a:cubicBezTo>
                    <a:pt x="33" y="241"/>
                    <a:pt x="33" y="242"/>
                    <a:pt x="34" y="242"/>
                  </a:cubicBezTo>
                  <a:cubicBezTo>
                    <a:pt x="46" y="242"/>
                    <a:pt x="73" y="183"/>
                    <a:pt x="73" y="116"/>
                  </a:cubicBezTo>
                  <a:cubicBezTo>
                    <a:pt x="63" y="50"/>
                    <a:pt x="28" y="1"/>
                    <a:pt x="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97;p71"/>
            <p:cNvSpPr/>
            <p:nvPr/>
          </p:nvSpPr>
          <p:spPr>
            <a:xfrm>
              <a:off x="5049925" y="906375"/>
              <a:ext cx="10850" cy="14350"/>
            </a:xfrm>
            <a:custGeom>
              <a:avLst/>
              <a:gdLst/>
              <a:ahLst/>
              <a:cxnLst/>
              <a:rect l="l" t="t" r="r" b="b"/>
              <a:pathLst>
                <a:path w="434" h="574" extrusionOk="0">
                  <a:moveTo>
                    <a:pt x="19" y="1"/>
                  </a:moveTo>
                  <a:cubicBezTo>
                    <a:pt x="19" y="1"/>
                    <a:pt x="19" y="1"/>
                    <a:pt x="18" y="1"/>
                  </a:cubicBezTo>
                  <a:cubicBezTo>
                    <a:pt x="18" y="1"/>
                    <a:pt x="18" y="1"/>
                    <a:pt x="18" y="1"/>
                  </a:cubicBezTo>
                  <a:lnTo>
                    <a:pt x="18" y="1"/>
                  </a:lnTo>
                  <a:cubicBezTo>
                    <a:pt x="7" y="1"/>
                    <a:pt x="1" y="182"/>
                    <a:pt x="122" y="354"/>
                  </a:cubicBezTo>
                  <a:cubicBezTo>
                    <a:pt x="238" y="509"/>
                    <a:pt x="399" y="573"/>
                    <a:pt x="420" y="573"/>
                  </a:cubicBezTo>
                  <a:cubicBezTo>
                    <a:pt x="422" y="573"/>
                    <a:pt x="423" y="573"/>
                    <a:pt x="423" y="572"/>
                  </a:cubicBezTo>
                  <a:cubicBezTo>
                    <a:pt x="434" y="561"/>
                    <a:pt x="277" y="489"/>
                    <a:pt x="164" y="323"/>
                  </a:cubicBezTo>
                  <a:cubicBezTo>
                    <a:pt x="43" y="171"/>
                    <a:pt x="29" y="1"/>
                    <a:pt x="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98;p71"/>
            <p:cNvSpPr/>
            <p:nvPr/>
          </p:nvSpPr>
          <p:spPr>
            <a:xfrm>
              <a:off x="5046475" y="929225"/>
              <a:ext cx="8850" cy="5850"/>
            </a:xfrm>
            <a:custGeom>
              <a:avLst/>
              <a:gdLst/>
              <a:ahLst/>
              <a:cxnLst/>
              <a:rect l="l" t="t" r="r" b="b"/>
              <a:pathLst>
                <a:path w="354" h="234" extrusionOk="0">
                  <a:moveTo>
                    <a:pt x="11" y="0"/>
                  </a:moveTo>
                  <a:cubicBezTo>
                    <a:pt x="0" y="0"/>
                    <a:pt x="42" y="104"/>
                    <a:pt x="146" y="177"/>
                  </a:cubicBezTo>
                  <a:cubicBezTo>
                    <a:pt x="219" y="221"/>
                    <a:pt x="292" y="234"/>
                    <a:pt x="329" y="234"/>
                  </a:cubicBezTo>
                  <a:cubicBezTo>
                    <a:pt x="344" y="234"/>
                    <a:pt x="353" y="232"/>
                    <a:pt x="353" y="229"/>
                  </a:cubicBezTo>
                  <a:cubicBezTo>
                    <a:pt x="353" y="219"/>
                    <a:pt x="260" y="208"/>
                    <a:pt x="166" y="136"/>
                  </a:cubicBezTo>
                  <a:cubicBezTo>
                    <a:pt x="73" y="73"/>
                    <a:pt x="21" y="0"/>
                    <a:pt x="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99;p71"/>
            <p:cNvSpPr/>
            <p:nvPr/>
          </p:nvSpPr>
          <p:spPr>
            <a:xfrm>
              <a:off x="5124575" y="863775"/>
              <a:ext cx="66675" cy="38000"/>
            </a:xfrm>
            <a:custGeom>
              <a:avLst/>
              <a:gdLst/>
              <a:ahLst/>
              <a:cxnLst/>
              <a:rect l="l" t="t" r="r" b="b"/>
              <a:pathLst>
                <a:path w="2667" h="1520" extrusionOk="0">
                  <a:moveTo>
                    <a:pt x="1441" y="0"/>
                  </a:moveTo>
                  <a:cubicBezTo>
                    <a:pt x="1319" y="0"/>
                    <a:pt x="1201" y="10"/>
                    <a:pt x="1089" y="24"/>
                  </a:cubicBezTo>
                  <a:cubicBezTo>
                    <a:pt x="840" y="56"/>
                    <a:pt x="623" y="128"/>
                    <a:pt x="457" y="211"/>
                  </a:cubicBezTo>
                  <a:cubicBezTo>
                    <a:pt x="291" y="294"/>
                    <a:pt x="166" y="398"/>
                    <a:pt x="93" y="471"/>
                  </a:cubicBezTo>
                  <a:cubicBezTo>
                    <a:pt x="21" y="554"/>
                    <a:pt x="0" y="605"/>
                    <a:pt x="0" y="605"/>
                  </a:cubicBezTo>
                  <a:cubicBezTo>
                    <a:pt x="0" y="605"/>
                    <a:pt x="0" y="605"/>
                    <a:pt x="0" y="605"/>
                  </a:cubicBezTo>
                  <a:cubicBezTo>
                    <a:pt x="6" y="605"/>
                    <a:pt x="133" y="394"/>
                    <a:pt x="467" y="232"/>
                  </a:cubicBezTo>
                  <a:cubicBezTo>
                    <a:pt x="633" y="149"/>
                    <a:pt x="851" y="86"/>
                    <a:pt x="1089" y="56"/>
                  </a:cubicBezTo>
                  <a:cubicBezTo>
                    <a:pt x="1188" y="43"/>
                    <a:pt x="1290" y="35"/>
                    <a:pt x="1395" y="35"/>
                  </a:cubicBezTo>
                  <a:cubicBezTo>
                    <a:pt x="1554" y="35"/>
                    <a:pt x="1720" y="53"/>
                    <a:pt x="1889" y="97"/>
                  </a:cubicBezTo>
                  <a:cubicBezTo>
                    <a:pt x="2159" y="169"/>
                    <a:pt x="2387" y="346"/>
                    <a:pt x="2501" y="554"/>
                  </a:cubicBezTo>
                  <a:cubicBezTo>
                    <a:pt x="2625" y="771"/>
                    <a:pt x="2625" y="1010"/>
                    <a:pt x="2542" y="1176"/>
                  </a:cubicBezTo>
                  <a:cubicBezTo>
                    <a:pt x="2470" y="1342"/>
                    <a:pt x="2345" y="1435"/>
                    <a:pt x="2252" y="1477"/>
                  </a:cubicBezTo>
                  <a:cubicBezTo>
                    <a:pt x="2148" y="1518"/>
                    <a:pt x="2096" y="1518"/>
                    <a:pt x="2096" y="1518"/>
                  </a:cubicBezTo>
                  <a:cubicBezTo>
                    <a:pt x="2096" y="1518"/>
                    <a:pt x="2104" y="1520"/>
                    <a:pt x="2117" y="1520"/>
                  </a:cubicBezTo>
                  <a:cubicBezTo>
                    <a:pt x="2143" y="1520"/>
                    <a:pt x="2190" y="1515"/>
                    <a:pt x="2252" y="1488"/>
                  </a:cubicBezTo>
                  <a:cubicBezTo>
                    <a:pt x="2355" y="1456"/>
                    <a:pt x="2491" y="1363"/>
                    <a:pt x="2574" y="1186"/>
                  </a:cubicBezTo>
                  <a:cubicBezTo>
                    <a:pt x="2657" y="1010"/>
                    <a:pt x="2667" y="761"/>
                    <a:pt x="2532" y="543"/>
                  </a:cubicBezTo>
                  <a:cubicBezTo>
                    <a:pt x="2418" y="315"/>
                    <a:pt x="2179" y="139"/>
                    <a:pt x="1899" y="56"/>
                  </a:cubicBezTo>
                  <a:cubicBezTo>
                    <a:pt x="1744" y="15"/>
                    <a:pt x="1590"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00;p71"/>
            <p:cNvSpPr/>
            <p:nvPr/>
          </p:nvSpPr>
          <p:spPr>
            <a:xfrm>
              <a:off x="5118075" y="878525"/>
              <a:ext cx="28300" cy="27375"/>
            </a:xfrm>
            <a:custGeom>
              <a:avLst/>
              <a:gdLst/>
              <a:ahLst/>
              <a:cxnLst/>
              <a:rect l="l" t="t" r="r" b="b"/>
              <a:pathLst>
                <a:path w="1132" h="1095" extrusionOk="0">
                  <a:moveTo>
                    <a:pt x="8" y="1"/>
                  </a:moveTo>
                  <a:cubicBezTo>
                    <a:pt x="3" y="1"/>
                    <a:pt x="0" y="2"/>
                    <a:pt x="0" y="5"/>
                  </a:cubicBezTo>
                  <a:cubicBezTo>
                    <a:pt x="0" y="5"/>
                    <a:pt x="104" y="36"/>
                    <a:pt x="260" y="88"/>
                  </a:cubicBezTo>
                  <a:cubicBezTo>
                    <a:pt x="415" y="140"/>
                    <a:pt x="644" y="202"/>
                    <a:pt x="862" y="337"/>
                  </a:cubicBezTo>
                  <a:cubicBezTo>
                    <a:pt x="966" y="399"/>
                    <a:pt x="1038" y="492"/>
                    <a:pt x="1070" y="596"/>
                  </a:cubicBezTo>
                  <a:cubicBezTo>
                    <a:pt x="1090" y="700"/>
                    <a:pt x="1080" y="804"/>
                    <a:pt x="1059" y="877"/>
                  </a:cubicBezTo>
                  <a:cubicBezTo>
                    <a:pt x="1007" y="1032"/>
                    <a:pt x="904" y="1094"/>
                    <a:pt x="914" y="1094"/>
                  </a:cubicBezTo>
                  <a:cubicBezTo>
                    <a:pt x="914" y="1094"/>
                    <a:pt x="945" y="1084"/>
                    <a:pt x="976" y="1053"/>
                  </a:cubicBezTo>
                  <a:cubicBezTo>
                    <a:pt x="1007" y="1022"/>
                    <a:pt x="1049" y="970"/>
                    <a:pt x="1080" y="887"/>
                  </a:cubicBezTo>
                  <a:cubicBezTo>
                    <a:pt x="1111" y="804"/>
                    <a:pt x="1132" y="700"/>
                    <a:pt x="1100" y="586"/>
                  </a:cubicBezTo>
                  <a:cubicBezTo>
                    <a:pt x="1070" y="472"/>
                    <a:pt x="987" y="368"/>
                    <a:pt x="883" y="296"/>
                  </a:cubicBezTo>
                  <a:cubicBezTo>
                    <a:pt x="655" y="171"/>
                    <a:pt x="426" y="109"/>
                    <a:pt x="270" y="57"/>
                  </a:cubicBezTo>
                  <a:cubicBezTo>
                    <a:pt x="187" y="36"/>
                    <a:pt x="125" y="26"/>
                    <a:pt x="73" y="15"/>
                  </a:cubicBezTo>
                  <a:cubicBezTo>
                    <a:pt x="44" y="8"/>
                    <a:pt x="20" y="1"/>
                    <a:pt x="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01;p71"/>
            <p:cNvSpPr/>
            <p:nvPr/>
          </p:nvSpPr>
          <p:spPr>
            <a:xfrm>
              <a:off x="5044925" y="799325"/>
              <a:ext cx="76800" cy="47950"/>
            </a:xfrm>
            <a:custGeom>
              <a:avLst/>
              <a:gdLst/>
              <a:ahLst/>
              <a:cxnLst/>
              <a:rect l="l" t="t" r="r" b="b"/>
              <a:pathLst>
                <a:path w="3072" h="1918" extrusionOk="0">
                  <a:moveTo>
                    <a:pt x="746" y="1"/>
                  </a:moveTo>
                  <a:cubicBezTo>
                    <a:pt x="602" y="1"/>
                    <a:pt x="467" y="38"/>
                    <a:pt x="364" y="102"/>
                  </a:cubicBezTo>
                  <a:cubicBezTo>
                    <a:pt x="177" y="205"/>
                    <a:pt x="83" y="361"/>
                    <a:pt x="42" y="475"/>
                  </a:cubicBezTo>
                  <a:cubicBezTo>
                    <a:pt x="0" y="589"/>
                    <a:pt x="11" y="651"/>
                    <a:pt x="11" y="651"/>
                  </a:cubicBezTo>
                  <a:cubicBezTo>
                    <a:pt x="21" y="651"/>
                    <a:pt x="11" y="589"/>
                    <a:pt x="62" y="475"/>
                  </a:cubicBezTo>
                  <a:cubicBezTo>
                    <a:pt x="104" y="371"/>
                    <a:pt x="198" y="226"/>
                    <a:pt x="384" y="122"/>
                  </a:cubicBezTo>
                  <a:cubicBezTo>
                    <a:pt x="479" y="67"/>
                    <a:pt x="600" y="35"/>
                    <a:pt x="732" y="35"/>
                  </a:cubicBezTo>
                  <a:cubicBezTo>
                    <a:pt x="847" y="35"/>
                    <a:pt x="970" y="59"/>
                    <a:pt x="1090" y="112"/>
                  </a:cubicBezTo>
                  <a:cubicBezTo>
                    <a:pt x="1339" y="226"/>
                    <a:pt x="1557" y="485"/>
                    <a:pt x="1640" y="796"/>
                  </a:cubicBezTo>
                  <a:lnTo>
                    <a:pt x="1650" y="828"/>
                  </a:lnTo>
                  <a:lnTo>
                    <a:pt x="1671" y="796"/>
                  </a:lnTo>
                  <a:cubicBezTo>
                    <a:pt x="1713" y="755"/>
                    <a:pt x="1764" y="703"/>
                    <a:pt x="1826" y="672"/>
                  </a:cubicBezTo>
                  <a:cubicBezTo>
                    <a:pt x="1966" y="578"/>
                    <a:pt x="2129" y="533"/>
                    <a:pt x="2286" y="533"/>
                  </a:cubicBezTo>
                  <a:cubicBezTo>
                    <a:pt x="2457" y="533"/>
                    <a:pt x="2621" y="585"/>
                    <a:pt x="2740" y="683"/>
                  </a:cubicBezTo>
                  <a:cubicBezTo>
                    <a:pt x="2979" y="869"/>
                    <a:pt x="3030" y="1181"/>
                    <a:pt x="2979" y="1398"/>
                  </a:cubicBezTo>
                  <a:cubicBezTo>
                    <a:pt x="2926" y="1617"/>
                    <a:pt x="2781" y="1762"/>
                    <a:pt x="2677" y="1824"/>
                  </a:cubicBezTo>
                  <a:cubicBezTo>
                    <a:pt x="2574" y="1896"/>
                    <a:pt x="2501" y="1917"/>
                    <a:pt x="2501" y="1917"/>
                  </a:cubicBezTo>
                  <a:cubicBezTo>
                    <a:pt x="2501" y="1917"/>
                    <a:pt x="2574" y="1907"/>
                    <a:pt x="2688" y="1845"/>
                  </a:cubicBezTo>
                  <a:cubicBezTo>
                    <a:pt x="2792" y="1772"/>
                    <a:pt x="2947" y="1637"/>
                    <a:pt x="3009" y="1409"/>
                  </a:cubicBezTo>
                  <a:cubicBezTo>
                    <a:pt x="3072" y="1181"/>
                    <a:pt x="3009" y="859"/>
                    <a:pt x="2760" y="651"/>
                  </a:cubicBezTo>
                  <a:cubicBezTo>
                    <a:pt x="2635" y="548"/>
                    <a:pt x="2461" y="493"/>
                    <a:pt x="2280" y="493"/>
                  </a:cubicBezTo>
                  <a:cubicBezTo>
                    <a:pt x="2117" y="493"/>
                    <a:pt x="1948" y="537"/>
                    <a:pt x="1806" y="630"/>
                  </a:cubicBezTo>
                  <a:cubicBezTo>
                    <a:pt x="1755" y="664"/>
                    <a:pt x="1712" y="705"/>
                    <a:pt x="1669" y="747"/>
                  </a:cubicBezTo>
                  <a:lnTo>
                    <a:pt x="1669" y="747"/>
                  </a:lnTo>
                  <a:cubicBezTo>
                    <a:pt x="1570" y="442"/>
                    <a:pt x="1359" y="190"/>
                    <a:pt x="1100" y="81"/>
                  </a:cubicBezTo>
                  <a:cubicBezTo>
                    <a:pt x="984" y="25"/>
                    <a:pt x="862" y="1"/>
                    <a:pt x="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02;p71"/>
            <p:cNvSpPr/>
            <p:nvPr/>
          </p:nvSpPr>
          <p:spPr>
            <a:xfrm>
              <a:off x="5143500" y="803650"/>
              <a:ext cx="10150" cy="36350"/>
            </a:xfrm>
            <a:custGeom>
              <a:avLst/>
              <a:gdLst/>
              <a:ahLst/>
              <a:cxnLst/>
              <a:rect l="l" t="t" r="r" b="b"/>
              <a:pathLst>
                <a:path w="406" h="1454" extrusionOk="0">
                  <a:moveTo>
                    <a:pt x="0" y="1"/>
                  </a:moveTo>
                  <a:cubicBezTo>
                    <a:pt x="0" y="1"/>
                    <a:pt x="83" y="63"/>
                    <a:pt x="166" y="178"/>
                  </a:cubicBezTo>
                  <a:cubicBezTo>
                    <a:pt x="260" y="291"/>
                    <a:pt x="353" y="489"/>
                    <a:pt x="364" y="717"/>
                  </a:cubicBezTo>
                  <a:cubicBezTo>
                    <a:pt x="364" y="946"/>
                    <a:pt x="281" y="1142"/>
                    <a:pt x="187" y="1267"/>
                  </a:cubicBezTo>
                  <a:cubicBezTo>
                    <a:pt x="104" y="1391"/>
                    <a:pt x="32" y="1444"/>
                    <a:pt x="32" y="1454"/>
                  </a:cubicBezTo>
                  <a:cubicBezTo>
                    <a:pt x="32" y="1454"/>
                    <a:pt x="53" y="1444"/>
                    <a:pt x="83" y="1412"/>
                  </a:cubicBezTo>
                  <a:cubicBezTo>
                    <a:pt x="125" y="1391"/>
                    <a:pt x="166" y="1340"/>
                    <a:pt x="219" y="1288"/>
                  </a:cubicBezTo>
                  <a:cubicBezTo>
                    <a:pt x="312" y="1163"/>
                    <a:pt x="405" y="955"/>
                    <a:pt x="405" y="717"/>
                  </a:cubicBezTo>
                  <a:cubicBezTo>
                    <a:pt x="395" y="478"/>
                    <a:pt x="291" y="281"/>
                    <a:pt x="198" y="157"/>
                  </a:cubicBezTo>
                  <a:cubicBezTo>
                    <a:pt x="146" y="105"/>
                    <a:pt x="94" y="63"/>
                    <a:pt x="63" y="32"/>
                  </a:cubicBezTo>
                  <a:cubicBezTo>
                    <a:pt x="32" y="12"/>
                    <a:pt x="1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03;p71"/>
            <p:cNvSpPr/>
            <p:nvPr/>
          </p:nvSpPr>
          <p:spPr>
            <a:xfrm>
              <a:off x="5019250" y="829350"/>
              <a:ext cx="52150" cy="47800"/>
            </a:xfrm>
            <a:custGeom>
              <a:avLst/>
              <a:gdLst/>
              <a:ahLst/>
              <a:cxnLst/>
              <a:rect l="l" t="t" r="r" b="b"/>
              <a:pathLst>
                <a:path w="2086" h="1912" extrusionOk="0">
                  <a:moveTo>
                    <a:pt x="104" y="1"/>
                  </a:moveTo>
                  <a:cubicBezTo>
                    <a:pt x="104" y="1"/>
                    <a:pt x="72" y="42"/>
                    <a:pt x="52" y="135"/>
                  </a:cubicBezTo>
                  <a:cubicBezTo>
                    <a:pt x="21" y="218"/>
                    <a:pt x="10" y="353"/>
                    <a:pt x="42" y="509"/>
                  </a:cubicBezTo>
                  <a:cubicBezTo>
                    <a:pt x="72" y="675"/>
                    <a:pt x="176" y="861"/>
                    <a:pt x="363" y="976"/>
                  </a:cubicBezTo>
                  <a:cubicBezTo>
                    <a:pt x="480" y="1051"/>
                    <a:pt x="633" y="1100"/>
                    <a:pt x="796" y="1100"/>
                  </a:cubicBezTo>
                  <a:cubicBezTo>
                    <a:pt x="857" y="1100"/>
                    <a:pt x="919" y="1093"/>
                    <a:pt x="981" y="1078"/>
                  </a:cubicBezTo>
                  <a:lnTo>
                    <a:pt x="981" y="1078"/>
                  </a:lnTo>
                  <a:cubicBezTo>
                    <a:pt x="823" y="1285"/>
                    <a:pt x="877" y="1582"/>
                    <a:pt x="1038" y="1723"/>
                  </a:cubicBezTo>
                  <a:cubicBezTo>
                    <a:pt x="1186" y="1871"/>
                    <a:pt x="1375" y="1912"/>
                    <a:pt x="1532" y="1912"/>
                  </a:cubicBezTo>
                  <a:cubicBezTo>
                    <a:pt x="1551" y="1912"/>
                    <a:pt x="1569" y="1911"/>
                    <a:pt x="1587" y="1910"/>
                  </a:cubicBezTo>
                  <a:cubicBezTo>
                    <a:pt x="1754" y="1899"/>
                    <a:pt x="1878" y="1837"/>
                    <a:pt x="1961" y="1806"/>
                  </a:cubicBezTo>
                  <a:cubicBezTo>
                    <a:pt x="2044" y="1765"/>
                    <a:pt x="2086" y="1723"/>
                    <a:pt x="2086" y="1723"/>
                  </a:cubicBezTo>
                  <a:lnTo>
                    <a:pt x="2086" y="1723"/>
                  </a:lnTo>
                  <a:cubicBezTo>
                    <a:pt x="2086" y="1723"/>
                    <a:pt x="2044" y="1754"/>
                    <a:pt x="1961" y="1785"/>
                  </a:cubicBezTo>
                  <a:cubicBezTo>
                    <a:pt x="1878" y="1827"/>
                    <a:pt x="1744" y="1868"/>
                    <a:pt x="1587" y="1878"/>
                  </a:cubicBezTo>
                  <a:cubicBezTo>
                    <a:pt x="1571" y="1879"/>
                    <a:pt x="1555" y="1880"/>
                    <a:pt x="1538" y="1880"/>
                  </a:cubicBezTo>
                  <a:cubicBezTo>
                    <a:pt x="1383" y="1880"/>
                    <a:pt x="1209" y="1833"/>
                    <a:pt x="1069" y="1702"/>
                  </a:cubicBezTo>
                  <a:cubicBezTo>
                    <a:pt x="913" y="1557"/>
                    <a:pt x="861" y="1267"/>
                    <a:pt x="1027" y="1080"/>
                  </a:cubicBezTo>
                  <a:cubicBezTo>
                    <a:pt x="1038" y="1080"/>
                    <a:pt x="1038" y="1069"/>
                    <a:pt x="1048" y="1059"/>
                  </a:cubicBezTo>
                  <a:lnTo>
                    <a:pt x="1048" y="1059"/>
                  </a:lnTo>
                  <a:cubicBezTo>
                    <a:pt x="1048" y="1059"/>
                    <a:pt x="1048" y="1059"/>
                    <a:pt x="1048" y="1059"/>
                  </a:cubicBezTo>
                  <a:lnTo>
                    <a:pt x="1110" y="997"/>
                  </a:lnTo>
                  <a:lnTo>
                    <a:pt x="1027" y="1027"/>
                  </a:lnTo>
                  <a:cubicBezTo>
                    <a:pt x="950" y="1052"/>
                    <a:pt x="871" y="1064"/>
                    <a:pt x="794" y="1064"/>
                  </a:cubicBezTo>
                  <a:cubicBezTo>
                    <a:pt x="644" y="1064"/>
                    <a:pt x="501" y="1020"/>
                    <a:pt x="384" y="944"/>
                  </a:cubicBezTo>
                  <a:cubicBezTo>
                    <a:pt x="197" y="831"/>
                    <a:pt x="104" y="654"/>
                    <a:pt x="72" y="509"/>
                  </a:cubicBezTo>
                  <a:cubicBezTo>
                    <a:pt x="0" y="187"/>
                    <a:pt x="114"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04;p71"/>
            <p:cNvSpPr/>
            <p:nvPr/>
          </p:nvSpPr>
          <p:spPr>
            <a:xfrm>
              <a:off x="5088775" y="1210175"/>
              <a:ext cx="80450" cy="28375"/>
            </a:xfrm>
            <a:custGeom>
              <a:avLst/>
              <a:gdLst/>
              <a:ahLst/>
              <a:cxnLst/>
              <a:rect l="l" t="t" r="r" b="b"/>
              <a:pathLst>
                <a:path w="3218" h="1135" extrusionOk="0">
                  <a:moveTo>
                    <a:pt x="2" y="0"/>
                  </a:moveTo>
                  <a:cubicBezTo>
                    <a:pt x="1" y="0"/>
                    <a:pt x="1" y="1"/>
                    <a:pt x="0" y="1"/>
                  </a:cubicBezTo>
                  <a:cubicBezTo>
                    <a:pt x="0" y="1"/>
                    <a:pt x="21" y="52"/>
                    <a:pt x="63" y="135"/>
                  </a:cubicBezTo>
                  <a:cubicBezTo>
                    <a:pt x="104" y="229"/>
                    <a:pt x="187" y="343"/>
                    <a:pt x="301" y="467"/>
                  </a:cubicBezTo>
                  <a:cubicBezTo>
                    <a:pt x="529" y="727"/>
                    <a:pt x="944" y="1018"/>
                    <a:pt x="1474" y="1111"/>
                  </a:cubicBezTo>
                  <a:cubicBezTo>
                    <a:pt x="1579" y="1127"/>
                    <a:pt x="1682" y="1135"/>
                    <a:pt x="1782" y="1135"/>
                  </a:cubicBezTo>
                  <a:cubicBezTo>
                    <a:pt x="2186" y="1135"/>
                    <a:pt x="2540" y="1014"/>
                    <a:pt x="2781" y="873"/>
                  </a:cubicBezTo>
                  <a:cubicBezTo>
                    <a:pt x="2927" y="790"/>
                    <a:pt x="3040" y="707"/>
                    <a:pt x="3113" y="644"/>
                  </a:cubicBezTo>
                  <a:cubicBezTo>
                    <a:pt x="3186" y="571"/>
                    <a:pt x="3217" y="530"/>
                    <a:pt x="3206" y="530"/>
                  </a:cubicBezTo>
                  <a:cubicBezTo>
                    <a:pt x="3206" y="529"/>
                    <a:pt x="3206" y="529"/>
                    <a:pt x="3205" y="529"/>
                  </a:cubicBezTo>
                  <a:cubicBezTo>
                    <a:pt x="3187" y="529"/>
                    <a:pt x="3041" y="670"/>
                    <a:pt x="2750" y="810"/>
                  </a:cubicBezTo>
                  <a:cubicBezTo>
                    <a:pt x="2516" y="931"/>
                    <a:pt x="2187" y="1034"/>
                    <a:pt x="1812" y="1034"/>
                  </a:cubicBezTo>
                  <a:cubicBezTo>
                    <a:pt x="1706" y="1034"/>
                    <a:pt x="1596" y="1025"/>
                    <a:pt x="1484" y="1007"/>
                  </a:cubicBezTo>
                  <a:cubicBezTo>
                    <a:pt x="986" y="924"/>
                    <a:pt x="581" y="654"/>
                    <a:pt x="353" y="426"/>
                  </a:cubicBezTo>
                  <a:cubicBezTo>
                    <a:pt x="120" y="194"/>
                    <a:pt x="26" y="0"/>
                    <a:pt x="2"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1505;p71"/>
          <p:cNvGrpSpPr/>
          <p:nvPr/>
        </p:nvGrpSpPr>
        <p:grpSpPr>
          <a:xfrm>
            <a:off x="7493481" y="1839698"/>
            <a:ext cx="1355742" cy="1464103"/>
            <a:chOff x="5546125" y="767850"/>
            <a:chExt cx="533925" cy="576600"/>
          </a:xfrm>
        </p:grpSpPr>
        <p:sp>
          <p:nvSpPr>
            <p:cNvPr id="73" name="Google Shape;1506;p71"/>
            <p:cNvSpPr/>
            <p:nvPr/>
          </p:nvSpPr>
          <p:spPr>
            <a:xfrm>
              <a:off x="5621350" y="893175"/>
              <a:ext cx="458700" cy="444675"/>
            </a:xfrm>
            <a:custGeom>
              <a:avLst/>
              <a:gdLst/>
              <a:ahLst/>
              <a:cxnLst/>
              <a:rect l="l" t="t" r="r" b="b"/>
              <a:pathLst>
                <a:path w="18348" h="17787" extrusionOk="0">
                  <a:moveTo>
                    <a:pt x="9174" y="0"/>
                  </a:moveTo>
                  <a:cubicBezTo>
                    <a:pt x="4100" y="0"/>
                    <a:pt x="1" y="3974"/>
                    <a:pt x="1" y="8893"/>
                  </a:cubicBezTo>
                  <a:cubicBezTo>
                    <a:pt x="1" y="13802"/>
                    <a:pt x="4100" y="17786"/>
                    <a:pt x="9174" y="17786"/>
                  </a:cubicBezTo>
                  <a:cubicBezTo>
                    <a:pt x="14238" y="17786"/>
                    <a:pt x="18347" y="13802"/>
                    <a:pt x="18347" y="8893"/>
                  </a:cubicBezTo>
                  <a:cubicBezTo>
                    <a:pt x="18347" y="3974"/>
                    <a:pt x="14238" y="0"/>
                    <a:pt x="9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07;p71"/>
            <p:cNvSpPr/>
            <p:nvPr/>
          </p:nvSpPr>
          <p:spPr>
            <a:xfrm>
              <a:off x="5546125" y="951525"/>
              <a:ext cx="192275" cy="341450"/>
            </a:xfrm>
            <a:custGeom>
              <a:avLst/>
              <a:gdLst/>
              <a:ahLst/>
              <a:cxnLst/>
              <a:rect l="l" t="t" r="r" b="b"/>
              <a:pathLst>
                <a:path w="7691" h="13658" extrusionOk="0">
                  <a:moveTo>
                    <a:pt x="1464" y="1"/>
                  </a:moveTo>
                  <a:cubicBezTo>
                    <a:pt x="1080" y="1"/>
                    <a:pt x="1308" y="1859"/>
                    <a:pt x="1329" y="2035"/>
                  </a:cubicBezTo>
                  <a:cubicBezTo>
                    <a:pt x="1339" y="2100"/>
                    <a:pt x="1291" y="2134"/>
                    <a:pt x="1241" y="2134"/>
                  </a:cubicBezTo>
                  <a:cubicBezTo>
                    <a:pt x="1195" y="2134"/>
                    <a:pt x="1147" y="2105"/>
                    <a:pt x="1142" y="2045"/>
                  </a:cubicBezTo>
                  <a:cubicBezTo>
                    <a:pt x="1121" y="1900"/>
                    <a:pt x="1100" y="281"/>
                    <a:pt x="717" y="281"/>
                  </a:cubicBezTo>
                  <a:cubicBezTo>
                    <a:pt x="415" y="281"/>
                    <a:pt x="883" y="1817"/>
                    <a:pt x="696" y="2159"/>
                  </a:cubicBezTo>
                  <a:cubicBezTo>
                    <a:pt x="679" y="2193"/>
                    <a:pt x="663" y="2208"/>
                    <a:pt x="648" y="2208"/>
                  </a:cubicBezTo>
                  <a:cubicBezTo>
                    <a:pt x="579" y="2208"/>
                    <a:pt x="525" y="1895"/>
                    <a:pt x="457" y="1589"/>
                  </a:cubicBezTo>
                  <a:cubicBezTo>
                    <a:pt x="396" y="1272"/>
                    <a:pt x="314" y="966"/>
                    <a:pt x="193" y="966"/>
                  </a:cubicBezTo>
                  <a:cubicBezTo>
                    <a:pt x="191" y="966"/>
                    <a:pt x="189" y="966"/>
                    <a:pt x="187" y="966"/>
                  </a:cubicBezTo>
                  <a:cubicBezTo>
                    <a:pt x="73" y="966"/>
                    <a:pt x="0" y="987"/>
                    <a:pt x="156" y="1869"/>
                  </a:cubicBezTo>
                  <a:cubicBezTo>
                    <a:pt x="239" y="2336"/>
                    <a:pt x="551" y="3021"/>
                    <a:pt x="644" y="3944"/>
                  </a:cubicBezTo>
                  <a:lnTo>
                    <a:pt x="675" y="4183"/>
                  </a:lnTo>
                  <a:cubicBezTo>
                    <a:pt x="696" y="5334"/>
                    <a:pt x="831" y="9683"/>
                    <a:pt x="1879" y="12319"/>
                  </a:cubicBezTo>
                  <a:cubicBezTo>
                    <a:pt x="2227" y="13196"/>
                    <a:pt x="3041" y="13658"/>
                    <a:pt x="3862" y="13658"/>
                  </a:cubicBezTo>
                  <a:cubicBezTo>
                    <a:pt x="4536" y="13658"/>
                    <a:pt x="5215" y="13347"/>
                    <a:pt x="5645" y="12702"/>
                  </a:cubicBezTo>
                  <a:cubicBezTo>
                    <a:pt x="6289" y="11737"/>
                    <a:pt x="7067" y="10378"/>
                    <a:pt x="7690" y="8717"/>
                  </a:cubicBezTo>
                  <a:lnTo>
                    <a:pt x="4764" y="7451"/>
                  </a:lnTo>
                  <a:lnTo>
                    <a:pt x="3809" y="10036"/>
                  </a:lnTo>
                  <a:lnTo>
                    <a:pt x="3083" y="4193"/>
                  </a:lnTo>
                  <a:cubicBezTo>
                    <a:pt x="3041" y="3653"/>
                    <a:pt x="3207" y="3270"/>
                    <a:pt x="3290" y="3114"/>
                  </a:cubicBezTo>
                  <a:cubicBezTo>
                    <a:pt x="3373" y="2968"/>
                    <a:pt x="3446" y="2813"/>
                    <a:pt x="3549" y="2689"/>
                  </a:cubicBezTo>
                  <a:cubicBezTo>
                    <a:pt x="3685" y="2543"/>
                    <a:pt x="3871" y="2346"/>
                    <a:pt x="4006" y="2274"/>
                  </a:cubicBezTo>
                  <a:cubicBezTo>
                    <a:pt x="4162" y="2180"/>
                    <a:pt x="4141" y="1931"/>
                    <a:pt x="3964" y="1910"/>
                  </a:cubicBezTo>
                  <a:cubicBezTo>
                    <a:pt x="3961" y="1910"/>
                    <a:pt x="3958" y="1910"/>
                    <a:pt x="3954" y="1910"/>
                  </a:cubicBezTo>
                  <a:cubicBezTo>
                    <a:pt x="3780" y="1910"/>
                    <a:pt x="3334" y="2148"/>
                    <a:pt x="2979" y="2636"/>
                  </a:cubicBezTo>
                  <a:cubicBezTo>
                    <a:pt x="2907" y="2733"/>
                    <a:pt x="2848" y="2774"/>
                    <a:pt x="2799" y="2774"/>
                  </a:cubicBezTo>
                  <a:cubicBezTo>
                    <a:pt x="2604" y="2774"/>
                    <a:pt x="2581" y="2112"/>
                    <a:pt x="2564" y="1838"/>
                  </a:cubicBezTo>
                  <a:cubicBezTo>
                    <a:pt x="2543" y="1485"/>
                    <a:pt x="2429" y="427"/>
                    <a:pt x="2315" y="353"/>
                  </a:cubicBezTo>
                  <a:cubicBezTo>
                    <a:pt x="2281" y="329"/>
                    <a:pt x="2247" y="317"/>
                    <a:pt x="2215" y="317"/>
                  </a:cubicBezTo>
                  <a:cubicBezTo>
                    <a:pt x="2100" y="317"/>
                    <a:pt x="2010" y="470"/>
                    <a:pt x="2034" y="738"/>
                  </a:cubicBezTo>
                  <a:cubicBezTo>
                    <a:pt x="2066" y="1091"/>
                    <a:pt x="2076" y="2128"/>
                    <a:pt x="1889" y="2128"/>
                  </a:cubicBezTo>
                  <a:cubicBezTo>
                    <a:pt x="1888" y="2128"/>
                    <a:pt x="1888" y="2128"/>
                    <a:pt x="1887" y="2128"/>
                  </a:cubicBezTo>
                  <a:cubicBezTo>
                    <a:pt x="1713" y="2128"/>
                    <a:pt x="1630" y="374"/>
                    <a:pt x="1630" y="374"/>
                  </a:cubicBezTo>
                  <a:cubicBezTo>
                    <a:pt x="1630" y="374"/>
                    <a:pt x="1671" y="1"/>
                    <a:pt x="1464" y="1"/>
                  </a:cubicBezTo>
                  <a:close/>
                </a:path>
              </a:pathLst>
            </a:custGeom>
            <a:solidFill>
              <a:srgbClr val="EC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08;p71"/>
            <p:cNvSpPr/>
            <p:nvPr/>
          </p:nvSpPr>
          <p:spPr>
            <a:xfrm>
              <a:off x="5576475" y="1027175"/>
              <a:ext cx="34525" cy="19600"/>
            </a:xfrm>
            <a:custGeom>
              <a:avLst/>
              <a:gdLst/>
              <a:ahLst/>
              <a:cxnLst/>
              <a:rect l="l" t="t" r="r" b="b"/>
              <a:pathLst>
                <a:path w="1381" h="784" extrusionOk="0">
                  <a:moveTo>
                    <a:pt x="1294" y="1"/>
                  </a:moveTo>
                  <a:cubicBezTo>
                    <a:pt x="1248" y="1"/>
                    <a:pt x="1186" y="7"/>
                    <a:pt x="1111" y="25"/>
                  </a:cubicBezTo>
                  <a:cubicBezTo>
                    <a:pt x="956" y="67"/>
                    <a:pt x="737" y="182"/>
                    <a:pt x="592" y="389"/>
                  </a:cubicBezTo>
                  <a:cubicBezTo>
                    <a:pt x="535" y="470"/>
                    <a:pt x="491" y="552"/>
                    <a:pt x="460" y="633"/>
                  </a:cubicBezTo>
                  <a:lnTo>
                    <a:pt x="460" y="633"/>
                  </a:lnTo>
                  <a:cubicBezTo>
                    <a:pt x="368" y="516"/>
                    <a:pt x="248" y="459"/>
                    <a:pt x="167" y="441"/>
                  </a:cubicBezTo>
                  <a:cubicBezTo>
                    <a:pt x="123" y="432"/>
                    <a:pt x="87" y="429"/>
                    <a:pt x="60" y="429"/>
                  </a:cubicBezTo>
                  <a:cubicBezTo>
                    <a:pt x="22" y="429"/>
                    <a:pt x="1" y="435"/>
                    <a:pt x="1" y="441"/>
                  </a:cubicBezTo>
                  <a:cubicBezTo>
                    <a:pt x="1" y="451"/>
                    <a:pt x="63" y="451"/>
                    <a:pt x="156" y="482"/>
                  </a:cubicBezTo>
                  <a:cubicBezTo>
                    <a:pt x="239" y="514"/>
                    <a:pt x="364" y="586"/>
                    <a:pt x="447" y="721"/>
                  </a:cubicBezTo>
                  <a:lnTo>
                    <a:pt x="478" y="783"/>
                  </a:lnTo>
                  <a:lnTo>
                    <a:pt x="499" y="710"/>
                  </a:lnTo>
                  <a:cubicBezTo>
                    <a:pt x="530" y="617"/>
                    <a:pt x="571" y="524"/>
                    <a:pt x="644" y="431"/>
                  </a:cubicBezTo>
                  <a:cubicBezTo>
                    <a:pt x="779" y="233"/>
                    <a:pt x="976" y="119"/>
                    <a:pt x="1132" y="78"/>
                  </a:cubicBezTo>
                  <a:cubicBezTo>
                    <a:pt x="1277" y="16"/>
                    <a:pt x="1381" y="25"/>
                    <a:pt x="1381" y="16"/>
                  </a:cubicBezTo>
                  <a:cubicBezTo>
                    <a:pt x="1381" y="10"/>
                    <a:pt x="1349" y="1"/>
                    <a:pt x="1294" y="1"/>
                  </a:cubicBezTo>
                  <a:close/>
                </a:path>
              </a:pathLst>
            </a:custGeom>
            <a:solidFill>
              <a:srgbClr val="E07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09;p71"/>
            <p:cNvSpPr/>
            <p:nvPr/>
          </p:nvSpPr>
          <p:spPr>
            <a:xfrm>
              <a:off x="5640025" y="994600"/>
              <a:ext cx="414350" cy="349850"/>
            </a:xfrm>
            <a:custGeom>
              <a:avLst/>
              <a:gdLst/>
              <a:ahLst/>
              <a:cxnLst/>
              <a:rect l="l" t="t" r="r" b="b"/>
              <a:pathLst>
                <a:path w="16574" h="13994" extrusionOk="0">
                  <a:moveTo>
                    <a:pt x="6715" y="0"/>
                  </a:moveTo>
                  <a:cubicBezTo>
                    <a:pt x="6030" y="146"/>
                    <a:pt x="3042" y="913"/>
                    <a:pt x="2523" y="1764"/>
                  </a:cubicBezTo>
                  <a:cubicBezTo>
                    <a:pt x="1931" y="2751"/>
                    <a:pt x="1" y="7835"/>
                    <a:pt x="1" y="7835"/>
                  </a:cubicBezTo>
                  <a:lnTo>
                    <a:pt x="3436" y="8935"/>
                  </a:lnTo>
                  <a:lnTo>
                    <a:pt x="3415" y="8935"/>
                  </a:lnTo>
                  <a:lnTo>
                    <a:pt x="3633" y="12432"/>
                  </a:lnTo>
                  <a:cubicBezTo>
                    <a:pt x="5084" y="13454"/>
                    <a:pt x="6750" y="13994"/>
                    <a:pt x="8441" y="13994"/>
                  </a:cubicBezTo>
                  <a:cubicBezTo>
                    <a:pt x="10100" y="13994"/>
                    <a:pt x="11784" y="13474"/>
                    <a:pt x="13315" y="12380"/>
                  </a:cubicBezTo>
                  <a:lnTo>
                    <a:pt x="13543" y="7815"/>
                  </a:lnTo>
                  <a:lnTo>
                    <a:pt x="16573" y="7907"/>
                  </a:lnTo>
                  <a:cubicBezTo>
                    <a:pt x="16573" y="7907"/>
                    <a:pt x="15058" y="2585"/>
                    <a:pt x="14072" y="1837"/>
                  </a:cubicBezTo>
                  <a:cubicBezTo>
                    <a:pt x="13087" y="1079"/>
                    <a:pt x="10066" y="0"/>
                    <a:pt x="10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10;p71"/>
            <p:cNvSpPr/>
            <p:nvPr/>
          </p:nvSpPr>
          <p:spPr>
            <a:xfrm>
              <a:off x="5798800" y="999025"/>
              <a:ext cx="98075" cy="46450"/>
            </a:xfrm>
            <a:custGeom>
              <a:avLst/>
              <a:gdLst/>
              <a:ahLst/>
              <a:cxnLst/>
              <a:rect l="l" t="t" r="r" b="b"/>
              <a:pathLst>
                <a:path w="3923" h="1858" extrusionOk="0">
                  <a:moveTo>
                    <a:pt x="0" y="0"/>
                  </a:moveTo>
                  <a:lnTo>
                    <a:pt x="0" y="62"/>
                  </a:lnTo>
                  <a:cubicBezTo>
                    <a:pt x="0" y="93"/>
                    <a:pt x="11" y="155"/>
                    <a:pt x="21" y="228"/>
                  </a:cubicBezTo>
                  <a:cubicBezTo>
                    <a:pt x="42" y="374"/>
                    <a:pt x="104" y="581"/>
                    <a:pt x="219" y="819"/>
                  </a:cubicBezTo>
                  <a:cubicBezTo>
                    <a:pt x="353" y="1048"/>
                    <a:pt x="551" y="1308"/>
                    <a:pt x="831" y="1504"/>
                  </a:cubicBezTo>
                  <a:cubicBezTo>
                    <a:pt x="1121" y="1712"/>
                    <a:pt x="1506" y="1836"/>
                    <a:pt x="1910" y="1857"/>
                  </a:cubicBezTo>
                  <a:cubicBezTo>
                    <a:pt x="1927" y="1858"/>
                    <a:pt x="1945" y="1858"/>
                    <a:pt x="1963" y="1858"/>
                  </a:cubicBezTo>
                  <a:cubicBezTo>
                    <a:pt x="2348" y="1858"/>
                    <a:pt x="2712" y="1745"/>
                    <a:pt x="3000" y="1567"/>
                  </a:cubicBezTo>
                  <a:cubicBezTo>
                    <a:pt x="3300" y="1380"/>
                    <a:pt x="3508" y="1131"/>
                    <a:pt x="3643" y="913"/>
                  </a:cubicBezTo>
                  <a:cubicBezTo>
                    <a:pt x="3788" y="685"/>
                    <a:pt x="3851" y="477"/>
                    <a:pt x="3881" y="332"/>
                  </a:cubicBezTo>
                  <a:cubicBezTo>
                    <a:pt x="3902" y="259"/>
                    <a:pt x="3913" y="208"/>
                    <a:pt x="3913" y="166"/>
                  </a:cubicBezTo>
                  <a:cubicBezTo>
                    <a:pt x="3913" y="135"/>
                    <a:pt x="3923" y="114"/>
                    <a:pt x="3913" y="114"/>
                  </a:cubicBezTo>
                  <a:cubicBezTo>
                    <a:pt x="3913" y="113"/>
                    <a:pt x="3913" y="113"/>
                    <a:pt x="3913" y="113"/>
                  </a:cubicBezTo>
                  <a:cubicBezTo>
                    <a:pt x="3912" y="113"/>
                    <a:pt x="3900" y="195"/>
                    <a:pt x="3861" y="332"/>
                  </a:cubicBezTo>
                  <a:cubicBezTo>
                    <a:pt x="3830" y="467"/>
                    <a:pt x="3747" y="674"/>
                    <a:pt x="3612" y="892"/>
                  </a:cubicBezTo>
                  <a:cubicBezTo>
                    <a:pt x="3477" y="1110"/>
                    <a:pt x="3259" y="1338"/>
                    <a:pt x="2968" y="1525"/>
                  </a:cubicBezTo>
                  <a:cubicBezTo>
                    <a:pt x="2692" y="1693"/>
                    <a:pt x="2339" y="1796"/>
                    <a:pt x="1966" y="1796"/>
                  </a:cubicBezTo>
                  <a:cubicBezTo>
                    <a:pt x="1947" y="1796"/>
                    <a:pt x="1929" y="1795"/>
                    <a:pt x="1910" y="1795"/>
                  </a:cubicBezTo>
                  <a:cubicBezTo>
                    <a:pt x="1516" y="1785"/>
                    <a:pt x="1142" y="1660"/>
                    <a:pt x="862" y="1463"/>
                  </a:cubicBezTo>
                  <a:cubicBezTo>
                    <a:pt x="582" y="1266"/>
                    <a:pt x="385" y="1017"/>
                    <a:pt x="260" y="799"/>
                  </a:cubicBezTo>
                  <a:cubicBezTo>
                    <a:pt x="136" y="570"/>
                    <a:pt x="74" y="363"/>
                    <a:pt x="42" y="218"/>
                  </a:cubicBezTo>
                  <a:cubicBezTo>
                    <a:pt x="11" y="83"/>
                    <a:pt x="11" y="0"/>
                    <a:pt x="0"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11;p71"/>
            <p:cNvSpPr/>
            <p:nvPr/>
          </p:nvSpPr>
          <p:spPr>
            <a:xfrm>
              <a:off x="5725400" y="1131050"/>
              <a:ext cx="1575" cy="86950"/>
            </a:xfrm>
            <a:custGeom>
              <a:avLst/>
              <a:gdLst/>
              <a:ahLst/>
              <a:cxnLst/>
              <a:rect l="l" t="t" r="r" b="b"/>
              <a:pathLst>
                <a:path w="63" h="3478" extrusionOk="0">
                  <a:moveTo>
                    <a:pt x="31" y="1"/>
                  </a:moveTo>
                  <a:cubicBezTo>
                    <a:pt x="10" y="1"/>
                    <a:pt x="0" y="779"/>
                    <a:pt x="0" y="1744"/>
                  </a:cubicBezTo>
                  <a:cubicBezTo>
                    <a:pt x="0" y="2699"/>
                    <a:pt x="10" y="3477"/>
                    <a:pt x="31" y="3477"/>
                  </a:cubicBezTo>
                  <a:cubicBezTo>
                    <a:pt x="52" y="3477"/>
                    <a:pt x="63" y="2699"/>
                    <a:pt x="63" y="1744"/>
                  </a:cubicBezTo>
                  <a:cubicBezTo>
                    <a:pt x="63" y="779"/>
                    <a:pt x="42" y="1"/>
                    <a:pt x="31"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12;p71"/>
            <p:cNvSpPr/>
            <p:nvPr/>
          </p:nvSpPr>
          <p:spPr>
            <a:xfrm>
              <a:off x="5977275" y="1109775"/>
              <a:ext cx="1600" cy="86950"/>
            </a:xfrm>
            <a:custGeom>
              <a:avLst/>
              <a:gdLst/>
              <a:ahLst/>
              <a:cxnLst/>
              <a:rect l="l" t="t" r="r" b="b"/>
              <a:pathLst>
                <a:path w="64" h="3478" extrusionOk="0">
                  <a:moveTo>
                    <a:pt x="32" y="1"/>
                  </a:moveTo>
                  <a:cubicBezTo>
                    <a:pt x="12" y="1"/>
                    <a:pt x="1" y="779"/>
                    <a:pt x="1" y="1734"/>
                  </a:cubicBezTo>
                  <a:cubicBezTo>
                    <a:pt x="1" y="2699"/>
                    <a:pt x="12" y="3477"/>
                    <a:pt x="32" y="3477"/>
                  </a:cubicBezTo>
                  <a:cubicBezTo>
                    <a:pt x="42" y="3477"/>
                    <a:pt x="63" y="2699"/>
                    <a:pt x="63" y="1734"/>
                  </a:cubicBezTo>
                  <a:cubicBezTo>
                    <a:pt x="53" y="779"/>
                    <a:pt x="42" y="1"/>
                    <a:pt x="32"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13;p71"/>
            <p:cNvSpPr/>
            <p:nvPr/>
          </p:nvSpPr>
          <p:spPr>
            <a:xfrm>
              <a:off x="5706200" y="1080975"/>
              <a:ext cx="19975" cy="50100"/>
            </a:xfrm>
            <a:custGeom>
              <a:avLst/>
              <a:gdLst/>
              <a:ahLst/>
              <a:cxnLst/>
              <a:rect l="l" t="t" r="r" b="b"/>
              <a:pathLst>
                <a:path w="799" h="2004" extrusionOk="0">
                  <a:moveTo>
                    <a:pt x="12" y="0"/>
                  </a:moveTo>
                  <a:cubicBezTo>
                    <a:pt x="11" y="0"/>
                    <a:pt x="11" y="1"/>
                    <a:pt x="10" y="1"/>
                  </a:cubicBezTo>
                  <a:cubicBezTo>
                    <a:pt x="0" y="1"/>
                    <a:pt x="42" y="115"/>
                    <a:pt x="114" y="292"/>
                  </a:cubicBezTo>
                  <a:cubicBezTo>
                    <a:pt x="187" y="479"/>
                    <a:pt x="280" y="728"/>
                    <a:pt x="384" y="1007"/>
                  </a:cubicBezTo>
                  <a:cubicBezTo>
                    <a:pt x="478" y="1288"/>
                    <a:pt x="581" y="1537"/>
                    <a:pt x="664" y="1713"/>
                  </a:cubicBezTo>
                  <a:cubicBezTo>
                    <a:pt x="737" y="1900"/>
                    <a:pt x="789" y="2004"/>
                    <a:pt x="799" y="2004"/>
                  </a:cubicBezTo>
                  <a:cubicBezTo>
                    <a:pt x="799" y="2004"/>
                    <a:pt x="757" y="1890"/>
                    <a:pt x="695" y="1703"/>
                  </a:cubicBezTo>
                  <a:cubicBezTo>
                    <a:pt x="623" y="1526"/>
                    <a:pt x="529" y="1267"/>
                    <a:pt x="425" y="987"/>
                  </a:cubicBezTo>
                  <a:cubicBezTo>
                    <a:pt x="322" y="717"/>
                    <a:pt x="229" y="458"/>
                    <a:pt x="146" y="281"/>
                  </a:cubicBezTo>
                  <a:cubicBezTo>
                    <a:pt x="76" y="113"/>
                    <a:pt x="26" y="0"/>
                    <a:pt x="12"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4;p71"/>
            <p:cNvSpPr/>
            <p:nvPr/>
          </p:nvSpPr>
          <p:spPr>
            <a:xfrm>
              <a:off x="5698425" y="1112125"/>
              <a:ext cx="28275" cy="25175"/>
            </a:xfrm>
            <a:custGeom>
              <a:avLst/>
              <a:gdLst/>
              <a:ahLst/>
              <a:cxnLst/>
              <a:rect l="l" t="t" r="r" b="b"/>
              <a:pathLst>
                <a:path w="1131" h="1007" extrusionOk="0">
                  <a:moveTo>
                    <a:pt x="11" y="0"/>
                  </a:moveTo>
                  <a:cubicBezTo>
                    <a:pt x="11" y="0"/>
                    <a:pt x="10" y="0"/>
                    <a:pt x="10" y="0"/>
                  </a:cubicBezTo>
                  <a:cubicBezTo>
                    <a:pt x="0" y="10"/>
                    <a:pt x="249" y="249"/>
                    <a:pt x="550" y="529"/>
                  </a:cubicBezTo>
                  <a:cubicBezTo>
                    <a:pt x="844" y="793"/>
                    <a:pt x="1098" y="1007"/>
                    <a:pt x="1120" y="1007"/>
                  </a:cubicBezTo>
                  <a:cubicBezTo>
                    <a:pt x="1120" y="1007"/>
                    <a:pt x="1120" y="1007"/>
                    <a:pt x="1121" y="1007"/>
                  </a:cubicBezTo>
                  <a:cubicBezTo>
                    <a:pt x="1131" y="997"/>
                    <a:pt x="892" y="768"/>
                    <a:pt x="581" y="488"/>
                  </a:cubicBezTo>
                  <a:cubicBezTo>
                    <a:pt x="287" y="215"/>
                    <a:pt x="33" y="0"/>
                    <a:pt x="11"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5;p71"/>
            <p:cNvSpPr/>
            <p:nvPr/>
          </p:nvSpPr>
          <p:spPr>
            <a:xfrm>
              <a:off x="5977275" y="1077600"/>
              <a:ext cx="6000" cy="34275"/>
            </a:xfrm>
            <a:custGeom>
              <a:avLst/>
              <a:gdLst/>
              <a:ahLst/>
              <a:cxnLst/>
              <a:rect l="l" t="t" r="r" b="b"/>
              <a:pathLst>
                <a:path w="240" h="1371" extrusionOk="0">
                  <a:moveTo>
                    <a:pt x="219" y="1"/>
                  </a:moveTo>
                  <a:lnTo>
                    <a:pt x="219" y="1"/>
                  </a:lnTo>
                  <a:cubicBezTo>
                    <a:pt x="208" y="1"/>
                    <a:pt x="157" y="302"/>
                    <a:pt x="95" y="686"/>
                  </a:cubicBezTo>
                  <a:cubicBezTo>
                    <a:pt x="42" y="1059"/>
                    <a:pt x="1" y="1371"/>
                    <a:pt x="22" y="1371"/>
                  </a:cubicBezTo>
                  <a:cubicBezTo>
                    <a:pt x="32" y="1371"/>
                    <a:pt x="84" y="1070"/>
                    <a:pt x="146" y="686"/>
                  </a:cubicBezTo>
                  <a:cubicBezTo>
                    <a:pt x="198" y="312"/>
                    <a:pt x="240" y="1"/>
                    <a:pt x="219"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16;p71"/>
            <p:cNvSpPr/>
            <p:nvPr/>
          </p:nvSpPr>
          <p:spPr>
            <a:xfrm>
              <a:off x="5709825" y="1104850"/>
              <a:ext cx="16100" cy="31675"/>
            </a:xfrm>
            <a:custGeom>
              <a:avLst/>
              <a:gdLst/>
              <a:ahLst/>
              <a:cxnLst/>
              <a:rect l="l" t="t" r="r" b="b"/>
              <a:pathLst>
                <a:path w="644" h="1267" extrusionOk="0">
                  <a:moveTo>
                    <a:pt x="270" y="1"/>
                  </a:moveTo>
                  <a:cubicBezTo>
                    <a:pt x="270" y="11"/>
                    <a:pt x="280" y="22"/>
                    <a:pt x="280" y="32"/>
                  </a:cubicBezTo>
                  <a:cubicBezTo>
                    <a:pt x="291" y="63"/>
                    <a:pt x="301" y="94"/>
                    <a:pt x="312" y="115"/>
                  </a:cubicBezTo>
                  <a:lnTo>
                    <a:pt x="270" y="1"/>
                  </a:lnTo>
                  <a:close/>
                  <a:moveTo>
                    <a:pt x="239" y="63"/>
                  </a:moveTo>
                  <a:cubicBezTo>
                    <a:pt x="146" y="260"/>
                    <a:pt x="63" y="457"/>
                    <a:pt x="1" y="665"/>
                  </a:cubicBezTo>
                  <a:cubicBezTo>
                    <a:pt x="42" y="707"/>
                    <a:pt x="84" y="737"/>
                    <a:pt x="125" y="779"/>
                  </a:cubicBezTo>
                  <a:cubicBezTo>
                    <a:pt x="363" y="997"/>
                    <a:pt x="571" y="1184"/>
                    <a:pt x="633" y="1267"/>
                  </a:cubicBezTo>
                  <a:cubicBezTo>
                    <a:pt x="644" y="1225"/>
                    <a:pt x="644" y="1184"/>
                    <a:pt x="644" y="1152"/>
                  </a:cubicBezTo>
                  <a:lnTo>
                    <a:pt x="529" y="790"/>
                  </a:lnTo>
                  <a:cubicBezTo>
                    <a:pt x="519" y="779"/>
                    <a:pt x="519" y="769"/>
                    <a:pt x="519" y="758"/>
                  </a:cubicBezTo>
                  <a:cubicBezTo>
                    <a:pt x="436" y="592"/>
                    <a:pt x="343" y="343"/>
                    <a:pt x="239" y="63"/>
                  </a:cubicBezTo>
                  <a:close/>
                </a:path>
              </a:pathLst>
            </a:custGeom>
            <a:solidFill>
              <a:srgbClr val="B2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17;p71"/>
            <p:cNvSpPr/>
            <p:nvPr/>
          </p:nvSpPr>
          <p:spPr>
            <a:xfrm>
              <a:off x="5725650" y="1133650"/>
              <a:ext cx="800" cy="3650"/>
            </a:xfrm>
            <a:custGeom>
              <a:avLst/>
              <a:gdLst/>
              <a:ahLst/>
              <a:cxnLst/>
              <a:rect l="l" t="t" r="r" b="b"/>
              <a:pathLst>
                <a:path w="32" h="146" extrusionOk="0">
                  <a:moveTo>
                    <a:pt x="11" y="0"/>
                  </a:moveTo>
                  <a:cubicBezTo>
                    <a:pt x="11" y="32"/>
                    <a:pt x="11" y="73"/>
                    <a:pt x="0" y="115"/>
                  </a:cubicBezTo>
                  <a:cubicBezTo>
                    <a:pt x="21" y="125"/>
                    <a:pt x="32" y="136"/>
                    <a:pt x="32" y="146"/>
                  </a:cubicBezTo>
                  <a:lnTo>
                    <a:pt x="32" y="73"/>
                  </a:lnTo>
                  <a:lnTo>
                    <a:pt x="11" y="0"/>
                  </a:lnTo>
                  <a:close/>
                </a:path>
              </a:pathLst>
            </a:custGeom>
            <a:solidFill>
              <a:srgbClr val="1B2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18;p71"/>
            <p:cNvSpPr/>
            <p:nvPr/>
          </p:nvSpPr>
          <p:spPr>
            <a:xfrm>
              <a:off x="5715775" y="1104850"/>
              <a:ext cx="7300" cy="19750"/>
            </a:xfrm>
            <a:custGeom>
              <a:avLst/>
              <a:gdLst/>
              <a:ahLst/>
              <a:cxnLst/>
              <a:rect l="l" t="t" r="r" b="b"/>
              <a:pathLst>
                <a:path w="292" h="790" extrusionOk="0">
                  <a:moveTo>
                    <a:pt x="32" y="1"/>
                  </a:moveTo>
                  <a:lnTo>
                    <a:pt x="1" y="63"/>
                  </a:lnTo>
                  <a:cubicBezTo>
                    <a:pt x="104" y="342"/>
                    <a:pt x="198" y="591"/>
                    <a:pt x="281" y="757"/>
                  </a:cubicBezTo>
                  <a:lnTo>
                    <a:pt x="281" y="757"/>
                  </a:lnTo>
                  <a:lnTo>
                    <a:pt x="74" y="115"/>
                  </a:lnTo>
                  <a:cubicBezTo>
                    <a:pt x="63" y="94"/>
                    <a:pt x="53" y="63"/>
                    <a:pt x="42" y="32"/>
                  </a:cubicBezTo>
                  <a:cubicBezTo>
                    <a:pt x="42" y="22"/>
                    <a:pt x="32" y="11"/>
                    <a:pt x="32" y="1"/>
                  </a:cubicBezTo>
                  <a:close/>
                  <a:moveTo>
                    <a:pt x="281" y="757"/>
                  </a:moveTo>
                  <a:lnTo>
                    <a:pt x="281" y="759"/>
                  </a:lnTo>
                  <a:lnTo>
                    <a:pt x="281" y="759"/>
                  </a:lnTo>
                  <a:cubicBezTo>
                    <a:pt x="281" y="758"/>
                    <a:pt x="281" y="758"/>
                    <a:pt x="281" y="758"/>
                  </a:cubicBezTo>
                  <a:cubicBezTo>
                    <a:pt x="281" y="758"/>
                    <a:pt x="281" y="757"/>
                    <a:pt x="281" y="757"/>
                  </a:cubicBezTo>
                  <a:close/>
                  <a:moveTo>
                    <a:pt x="281" y="759"/>
                  </a:moveTo>
                  <a:cubicBezTo>
                    <a:pt x="281" y="769"/>
                    <a:pt x="282" y="779"/>
                    <a:pt x="291" y="790"/>
                  </a:cubicBezTo>
                  <a:lnTo>
                    <a:pt x="281" y="759"/>
                  </a:lnTo>
                  <a:close/>
                </a:path>
              </a:pathLst>
            </a:custGeom>
            <a:solidFill>
              <a:srgbClr val="1B2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19;p71"/>
            <p:cNvSpPr/>
            <p:nvPr/>
          </p:nvSpPr>
          <p:spPr>
            <a:xfrm>
              <a:off x="5705400" y="1122750"/>
              <a:ext cx="20275" cy="94450"/>
            </a:xfrm>
            <a:custGeom>
              <a:avLst/>
              <a:gdLst/>
              <a:ahLst/>
              <a:cxnLst/>
              <a:rect l="l" t="t" r="r" b="b"/>
              <a:pathLst>
                <a:path w="811" h="3778" extrusionOk="0">
                  <a:moveTo>
                    <a:pt x="167" y="0"/>
                  </a:moveTo>
                  <a:cubicBezTo>
                    <a:pt x="32" y="509"/>
                    <a:pt x="1" y="1038"/>
                    <a:pt x="53" y="1557"/>
                  </a:cubicBezTo>
                  <a:cubicBezTo>
                    <a:pt x="136" y="2336"/>
                    <a:pt x="406" y="3083"/>
                    <a:pt x="779" y="3778"/>
                  </a:cubicBezTo>
                  <a:lnTo>
                    <a:pt x="800" y="2543"/>
                  </a:lnTo>
                  <a:lnTo>
                    <a:pt x="800" y="2076"/>
                  </a:lnTo>
                  <a:cubicBezTo>
                    <a:pt x="800" y="1432"/>
                    <a:pt x="810" y="872"/>
                    <a:pt x="810" y="572"/>
                  </a:cubicBezTo>
                  <a:cubicBezTo>
                    <a:pt x="738" y="509"/>
                    <a:pt x="520" y="333"/>
                    <a:pt x="271" y="104"/>
                  </a:cubicBezTo>
                  <a:cubicBezTo>
                    <a:pt x="240" y="63"/>
                    <a:pt x="198" y="32"/>
                    <a:pt x="167" y="0"/>
                  </a:cubicBezTo>
                  <a:close/>
                </a:path>
              </a:pathLst>
            </a:custGeom>
            <a:solidFill>
              <a:srgbClr val="B29E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20;p71"/>
            <p:cNvSpPr/>
            <p:nvPr/>
          </p:nvSpPr>
          <p:spPr>
            <a:xfrm>
              <a:off x="5725400" y="1137025"/>
              <a:ext cx="1050" cy="49325"/>
            </a:xfrm>
            <a:custGeom>
              <a:avLst/>
              <a:gdLst/>
              <a:ahLst/>
              <a:cxnLst/>
              <a:rect l="l" t="t" r="r" b="b"/>
              <a:pathLst>
                <a:path w="42" h="1973" extrusionOk="0">
                  <a:moveTo>
                    <a:pt x="10" y="1"/>
                  </a:moveTo>
                  <a:cubicBezTo>
                    <a:pt x="10" y="301"/>
                    <a:pt x="0" y="861"/>
                    <a:pt x="0" y="1505"/>
                  </a:cubicBezTo>
                  <a:lnTo>
                    <a:pt x="0" y="1972"/>
                  </a:lnTo>
                  <a:lnTo>
                    <a:pt x="42" y="11"/>
                  </a:lnTo>
                  <a:cubicBezTo>
                    <a:pt x="42" y="11"/>
                    <a:pt x="31" y="11"/>
                    <a:pt x="10" y="1"/>
                  </a:cubicBezTo>
                  <a:close/>
                </a:path>
              </a:pathLst>
            </a:custGeom>
            <a:solidFill>
              <a:srgbClr val="1B2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1;p71"/>
            <p:cNvSpPr/>
            <p:nvPr/>
          </p:nvSpPr>
          <p:spPr>
            <a:xfrm>
              <a:off x="5709550" y="1121450"/>
              <a:ext cx="16900" cy="15850"/>
            </a:xfrm>
            <a:custGeom>
              <a:avLst/>
              <a:gdLst/>
              <a:ahLst/>
              <a:cxnLst/>
              <a:rect l="l" t="t" r="r" b="b"/>
              <a:pathLst>
                <a:path w="676" h="634" extrusionOk="0">
                  <a:moveTo>
                    <a:pt x="12" y="1"/>
                  </a:moveTo>
                  <a:cubicBezTo>
                    <a:pt x="12" y="22"/>
                    <a:pt x="1" y="43"/>
                    <a:pt x="1" y="52"/>
                  </a:cubicBezTo>
                  <a:cubicBezTo>
                    <a:pt x="32" y="84"/>
                    <a:pt x="74" y="115"/>
                    <a:pt x="105" y="156"/>
                  </a:cubicBezTo>
                  <a:cubicBezTo>
                    <a:pt x="354" y="385"/>
                    <a:pt x="572" y="561"/>
                    <a:pt x="644" y="624"/>
                  </a:cubicBezTo>
                  <a:cubicBezTo>
                    <a:pt x="665" y="634"/>
                    <a:pt x="676" y="634"/>
                    <a:pt x="676" y="634"/>
                  </a:cubicBezTo>
                  <a:cubicBezTo>
                    <a:pt x="676" y="624"/>
                    <a:pt x="665" y="613"/>
                    <a:pt x="644" y="603"/>
                  </a:cubicBezTo>
                  <a:cubicBezTo>
                    <a:pt x="582" y="520"/>
                    <a:pt x="374" y="333"/>
                    <a:pt x="136" y="115"/>
                  </a:cubicBezTo>
                  <a:cubicBezTo>
                    <a:pt x="95" y="73"/>
                    <a:pt x="53" y="43"/>
                    <a:pt x="12" y="1"/>
                  </a:cubicBezTo>
                  <a:close/>
                </a:path>
              </a:pathLst>
            </a:custGeom>
            <a:solidFill>
              <a:srgbClr val="1B2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22;p71"/>
            <p:cNvSpPr/>
            <p:nvPr/>
          </p:nvSpPr>
          <p:spPr>
            <a:xfrm>
              <a:off x="5724875" y="1022100"/>
              <a:ext cx="237900" cy="103550"/>
            </a:xfrm>
            <a:custGeom>
              <a:avLst/>
              <a:gdLst/>
              <a:ahLst/>
              <a:cxnLst/>
              <a:rect l="l" t="t" r="r" b="b"/>
              <a:pathLst>
                <a:path w="9516" h="4142" extrusionOk="0">
                  <a:moveTo>
                    <a:pt x="0" y="0"/>
                  </a:moveTo>
                  <a:lnTo>
                    <a:pt x="0" y="0"/>
                  </a:lnTo>
                  <a:cubicBezTo>
                    <a:pt x="1" y="0"/>
                    <a:pt x="1" y="0"/>
                    <a:pt x="1" y="1"/>
                  </a:cubicBezTo>
                  <a:lnTo>
                    <a:pt x="1" y="1"/>
                  </a:lnTo>
                  <a:lnTo>
                    <a:pt x="0" y="0"/>
                  </a:lnTo>
                  <a:close/>
                  <a:moveTo>
                    <a:pt x="1" y="1"/>
                  </a:moveTo>
                  <a:lnTo>
                    <a:pt x="93" y="94"/>
                  </a:lnTo>
                  <a:cubicBezTo>
                    <a:pt x="167" y="145"/>
                    <a:pt x="259" y="228"/>
                    <a:pt x="374" y="332"/>
                  </a:cubicBezTo>
                  <a:cubicBezTo>
                    <a:pt x="623" y="540"/>
                    <a:pt x="965" y="841"/>
                    <a:pt x="1391" y="1204"/>
                  </a:cubicBezTo>
                  <a:cubicBezTo>
                    <a:pt x="2263" y="1951"/>
                    <a:pt x="3456" y="2958"/>
                    <a:pt x="4784" y="4079"/>
                  </a:cubicBezTo>
                  <a:cubicBezTo>
                    <a:pt x="4795" y="4100"/>
                    <a:pt x="4815" y="4109"/>
                    <a:pt x="4836" y="4130"/>
                  </a:cubicBezTo>
                  <a:lnTo>
                    <a:pt x="4857" y="4141"/>
                  </a:lnTo>
                  <a:lnTo>
                    <a:pt x="4867" y="4130"/>
                  </a:lnTo>
                  <a:cubicBezTo>
                    <a:pt x="6185" y="3020"/>
                    <a:pt x="7368" y="2024"/>
                    <a:pt x="8229" y="1298"/>
                  </a:cubicBezTo>
                  <a:cubicBezTo>
                    <a:pt x="8655" y="934"/>
                    <a:pt x="8997" y="644"/>
                    <a:pt x="9246" y="436"/>
                  </a:cubicBezTo>
                  <a:cubicBezTo>
                    <a:pt x="9360" y="343"/>
                    <a:pt x="9453" y="260"/>
                    <a:pt x="9516" y="198"/>
                  </a:cubicBezTo>
                  <a:lnTo>
                    <a:pt x="9516" y="198"/>
                  </a:lnTo>
                  <a:cubicBezTo>
                    <a:pt x="9443" y="249"/>
                    <a:pt x="9350" y="322"/>
                    <a:pt x="9236" y="426"/>
                  </a:cubicBezTo>
                  <a:cubicBezTo>
                    <a:pt x="8987" y="634"/>
                    <a:pt x="8634" y="913"/>
                    <a:pt x="8208" y="1266"/>
                  </a:cubicBezTo>
                  <a:cubicBezTo>
                    <a:pt x="7340" y="1990"/>
                    <a:pt x="6162" y="2982"/>
                    <a:pt x="4850" y="4077"/>
                  </a:cubicBezTo>
                  <a:lnTo>
                    <a:pt x="4850" y="4077"/>
                  </a:lnTo>
                  <a:cubicBezTo>
                    <a:pt x="4839" y="4066"/>
                    <a:pt x="4830" y="4052"/>
                    <a:pt x="4815" y="4037"/>
                  </a:cubicBezTo>
                  <a:cubicBezTo>
                    <a:pt x="3487" y="2927"/>
                    <a:pt x="2293" y="1920"/>
                    <a:pt x="1412" y="1173"/>
                  </a:cubicBezTo>
                  <a:cubicBezTo>
                    <a:pt x="986" y="820"/>
                    <a:pt x="633" y="519"/>
                    <a:pt x="384" y="312"/>
                  </a:cubicBezTo>
                  <a:cubicBezTo>
                    <a:pt x="259" y="219"/>
                    <a:pt x="167" y="136"/>
                    <a:pt x="104" y="83"/>
                  </a:cubicBezTo>
                  <a:cubicBezTo>
                    <a:pt x="36" y="35"/>
                    <a:pt x="5" y="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23;p71"/>
            <p:cNvSpPr/>
            <p:nvPr/>
          </p:nvSpPr>
          <p:spPr>
            <a:xfrm>
              <a:off x="5709300" y="1031950"/>
              <a:ext cx="273475" cy="117550"/>
            </a:xfrm>
            <a:custGeom>
              <a:avLst/>
              <a:gdLst/>
              <a:ahLst/>
              <a:cxnLst/>
              <a:rect l="l" t="t" r="r" b="b"/>
              <a:pathLst>
                <a:path w="10939" h="4702" extrusionOk="0">
                  <a:moveTo>
                    <a:pt x="1" y="1"/>
                  </a:moveTo>
                  <a:cubicBezTo>
                    <a:pt x="1" y="1"/>
                    <a:pt x="32" y="42"/>
                    <a:pt x="105" y="104"/>
                  </a:cubicBezTo>
                  <a:cubicBezTo>
                    <a:pt x="188" y="167"/>
                    <a:pt x="291" y="260"/>
                    <a:pt x="426" y="374"/>
                  </a:cubicBezTo>
                  <a:cubicBezTo>
                    <a:pt x="707" y="613"/>
                    <a:pt x="1101" y="955"/>
                    <a:pt x="1588" y="1370"/>
                  </a:cubicBezTo>
                  <a:cubicBezTo>
                    <a:pt x="2584" y="2211"/>
                    <a:pt x="3944" y="3363"/>
                    <a:pt x="5448" y="4639"/>
                  </a:cubicBezTo>
                  <a:cubicBezTo>
                    <a:pt x="5459" y="4660"/>
                    <a:pt x="5480" y="4670"/>
                    <a:pt x="5501" y="4691"/>
                  </a:cubicBezTo>
                  <a:lnTo>
                    <a:pt x="5521" y="4702"/>
                  </a:lnTo>
                  <a:lnTo>
                    <a:pt x="5531" y="4691"/>
                  </a:lnTo>
                  <a:cubicBezTo>
                    <a:pt x="7026" y="3425"/>
                    <a:pt x="8385" y="2294"/>
                    <a:pt x="9371" y="1464"/>
                  </a:cubicBezTo>
                  <a:cubicBezTo>
                    <a:pt x="9848" y="1049"/>
                    <a:pt x="10242" y="717"/>
                    <a:pt x="10523" y="478"/>
                  </a:cubicBezTo>
                  <a:cubicBezTo>
                    <a:pt x="10658" y="374"/>
                    <a:pt x="10761" y="281"/>
                    <a:pt x="10834" y="219"/>
                  </a:cubicBezTo>
                  <a:cubicBezTo>
                    <a:pt x="10907" y="157"/>
                    <a:pt x="10938" y="115"/>
                    <a:pt x="10938" y="115"/>
                  </a:cubicBezTo>
                  <a:lnTo>
                    <a:pt x="10938" y="115"/>
                  </a:lnTo>
                  <a:cubicBezTo>
                    <a:pt x="10938" y="115"/>
                    <a:pt x="10897" y="146"/>
                    <a:pt x="10824" y="208"/>
                  </a:cubicBezTo>
                  <a:cubicBezTo>
                    <a:pt x="10751" y="270"/>
                    <a:pt x="10648" y="353"/>
                    <a:pt x="10512" y="468"/>
                  </a:cubicBezTo>
                  <a:cubicBezTo>
                    <a:pt x="10233" y="696"/>
                    <a:pt x="9827" y="1028"/>
                    <a:pt x="9340" y="1433"/>
                  </a:cubicBezTo>
                  <a:cubicBezTo>
                    <a:pt x="8358" y="2260"/>
                    <a:pt x="7015" y="3386"/>
                    <a:pt x="5517" y="4635"/>
                  </a:cubicBezTo>
                  <a:lnTo>
                    <a:pt x="5517" y="4635"/>
                  </a:lnTo>
                  <a:lnTo>
                    <a:pt x="5480" y="4598"/>
                  </a:lnTo>
                  <a:cubicBezTo>
                    <a:pt x="3975" y="3332"/>
                    <a:pt x="2605" y="2180"/>
                    <a:pt x="1609" y="1340"/>
                  </a:cubicBezTo>
                  <a:cubicBezTo>
                    <a:pt x="1122" y="934"/>
                    <a:pt x="716" y="592"/>
                    <a:pt x="437" y="353"/>
                  </a:cubicBezTo>
                  <a:cubicBezTo>
                    <a:pt x="301" y="250"/>
                    <a:pt x="198" y="157"/>
                    <a:pt x="115" y="94"/>
                  </a:cubicBezTo>
                  <a:cubicBezTo>
                    <a:pt x="42" y="32"/>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24;p71"/>
            <p:cNvSpPr/>
            <p:nvPr/>
          </p:nvSpPr>
          <p:spPr>
            <a:xfrm>
              <a:off x="5725400" y="1204725"/>
              <a:ext cx="257375" cy="110550"/>
            </a:xfrm>
            <a:custGeom>
              <a:avLst/>
              <a:gdLst/>
              <a:ahLst/>
              <a:cxnLst/>
              <a:rect l="l" t="t" r="r" b="b"/>
              <a:pathLst>
                <a:path w="10295" h="4422" extrusionOk="0">
                  <a:moveTo>
                    <a:pt x="0" y="1"/>
                  </a:moveTo>
                  <a:lnTo>
                    <a:pt x="0" y="1"/>
                  </a:lnTo>
                  <a:cubicBezTo>
                    <a:pt x="0" y="1"/>
                    <a:pt x="31" y="32"/>
                    <a:pt x="104" y="94"/>
                  </a:cubicBezTo>
                  <a:cubicBezTo>
                    <a:pt x="176" y="157"/>
                    <a:pt x="270" y="240"/>
                    <a:pt x="395" y="343"/>
                  </a:cubicBezTo>
                  <a:cubicBezTo>
                    <a:pt x="664" y="572"/>
                    <a:pt x="1038" y="893"/>
                    <a:pt x="1495" y="1287"/>
                  </a:cubicBezTo>
                  <a:cubicBezTo>
                    <a:pt x="2428" y="2076"/>
                    <a:pt x="3704" y="3166"/>
                    <a:pt x="5126" y="4359"/>
                  </a:cubicBezTo>
                  <a:cubicBezTo>
                    <a:pt x="5136" y="4380"/>
                    <a:pt x="5157" y="4390"/>
                    <a:pt x="5178" y="4411"/>
                  </a:cubicBezTo>
                  <a:lnTo>
                    <a:pt x="5189" y="4421"/>
                  </a:lnTo>
                  <a:lnTo>
                    <a:pt x="5209" y="4411"/>
                  </a:lnTo>
                  <a:cubicBezTo>
                    <a:pt x="6621" y="3228"/>
                    <a:pt x="7887" y="2149"/>
                    <a:pt x="8821" y="1370"/>
                  </a:cubicBezTo>
                  <a:cubicBezTo>
                    <a:pt x="9266" y="987"/>
                    <a:pt x="9640" y="676"/>
                    <a:pt x="9900" y="447"/>
                  </a:cubicBezTo>
                  <a:cubicBezTo>
                    <a:pt x="10024" y="343"/>
                    <a:pt x="10128" y="260"/>
                    <a:pt x="10200" y="198"/>
                  </a:cubicBezTo>
                  <a:lnTo>
                    <a:pt x="10294" y="104"/>
                  </a:lnTo>
                  <a:lnTo>
                    <a:pt x="10294" y="104"/>
                  </a:lnTo>
                  <a:cubicBezTo>
                    <a:pt x="10293" y="105"/>
                    <a:pt x="10262" y="136"/>
                    <a:pt x="10190" y="187"/>
                  </a:cubicBezTo>
                  <a:cubicBezTo>
                    <a:pt x="10117" y="250"/>
                    <a:pt x="10014" y="333"/>
                    <a:pt x="9889" y="436"/>
                  </a:cubicBezTo>
                  <a:cubicBezTo>
                    <a:pt x="9630" y="655"/>
                    <a:pt x="9256" y="966"/>
                    <a:pt x="8789" y="1350"/>
                  </a:cubicBezTo>
                  <a:cubicBezTo>
                    <a:pt x="7869" y="2115"/>
                    <a:pt x="6598" y="3179"/>
                    <a:pt x="5193" y="4357"/>
                  </a:cubicBezTo>
                  <a:lnTo>
                    <a:pt x="5193" y="4357"/>
                  </a:lnTo>
                  <a:cubicBezTo>
                    <a:pt x="5181" y="4347"/>
                    <a:pt x="5172" y="4335"/>
                    <a:pt x="5157" y="4328"/>
                  </a:cubicBezTo>
                  <a:cubicBezTo>
                    <a:pt x="3736" y="3124"/>
                    <a:pt x="2459" y="2045"/>
                    <a:pt x="1515" y="1257"/>
                  </a:cubicBezTo>
                  <a:cubicBezTo>
                    <a:pt x="1059" y="872"/>
                    <a:pt x="674" y="551"/>
                    <a:pt x="415" y="333"/>
                  </a:cubicBezTo>
                  <a:cubicBezTo>
                    <a:pt x="280" y="229"/>
                    <a:pt x="187" y="146"/>
                    <a:pt x="104" y="84"/>
                  </a:cubicBezTo>
                  <a:cubicBezTo>
                    <a:pt x="42" y="21"/>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25;p71"/>
            <p:cNvSpPr/>
            <p:nvPr/>
          </p:nvSpPr>
          <p:spPr>
            <a:xfrm>
              <a:off x="5727725" y="1226275"/>
              <a:ext cx="257375" cy="110775"/>
            </a:xfrm>
            <a:custGeom>
              <a:avLst/>
              <a:gdLst/>
              <a:ahLst/>
              <a:cxnLst/>
              <a:rect l="l" t="t" r="r" b="b"/>
              <a:pathLst>
                <a:path w="10295" h="4431" extrusionOk="0">
                  <a:moveTo>
                    <a:pt x="0" y="0"/>
                  </a:moveTo>
                  <a:lnTo>
                    <a:pt x="0" y="0"/>
                  </a:lnTo>
                  <a:cubicBezTo>
                    <a:pt x="0" y="0"/>
                    <a:pt x="32" y="42"/>
                    <a:pt x="94" y="93"/>
                  </a:cubicBezTo>
                  <a:cubicBezTo>
                    <a:pt x="166" y="156"/>
                    <a:pt x="270" y="249"/>
                    <a:pt x="395" y="353"/>
                  </a:cubicBezTo>
                  <a:cubicBezTo>
                    <a:pt x="664" y="581"/>
                    <a:pt x="1028" y="903"/>
                    <a:pt x="1494" y="1287"/>
                  </a:cubicBezTo>
                  <a:cubicBezTo>
                    <a:pt x="2428" y="2086"/>
                    <a:pt x="3705" y="3165"/>
                    <a:pt x="5116" y="4369"/>
                  </a:cubicBezTo>
                  <a:cubicBezTo>
                    <a:pt x="5137" y="4389"/>
                    <a:pt x="5158" y="4400"/>
                    <a:pt x="5168" y="4410"/>
                  </a:cubicBezTo>
                  <a:lnTo>
                    <a:pt x="5189" y="4431"/>
                  </a:lnTo>
                  <a:lnTo>
                    <a:pt x="5199" y="4410"/>
                  </a:lnTo>
                  <a:cubicBezTo>
                    <a:pt x="6611" y="3227"/>
                    <a:pt x="7887" y="2159"/>
                    <a:pt x="8811" y="1380"/>
                  </a:cubicBezTo>
                  <a:cubicBezTo>
                    <a:pt x="9267" y="996"/>
                    <a:pt x="9641" y="674"/>
                    <a:pt x="9900" y="457"/>
                  </a:cubicBezTo>
                  <a:cubicBezTo>
                    <a:pt x="10024" y="353"/>
                    <a:pt x="10118" y="270"/>
                    <a:pt x="10190" y="208"/>
                  </a:cubicBezTo>
                  <a:cubicBezTo>
                    <a:pt x="10263" y="146"/>
                    <a:pt x="10294" y="114"/>
                    <a:pt x="10294" y="114"/>
                  </a:cubicBezTo>
                  <a:lnTo>
                    <a:pt x="10294" y="114"/>
                  </a:lnTo>
                  <a:cubicBezTo>
                    <a:pt x="10294" y="114"/>
                    <a:pt x="10253" y="135"/>
                    <a:pt x="10190" y="197"/>
                  </a:cubicBezTo>
                  <a:cubicBezTo>
                    <a:pt x="10118" y="259"/>
                    <a:pt x="10014" y="342"/>
                    <a:pt x="9890" y="436"/>
                  </a:cubicBezTo>
                  <a:cubicBezTo>
                    <a:pt x="9620" y="664"/>
                    <a:pt x="9246" y="965"/>
                    <a:pt x="8790" y="1349"/>
                  </a:cubicBezTo>
                  <a:cubicBezTo>
                    <a:pt x="7860" y="2124"/>
                    <a:pt x="6591" y="3186"/>
                    <a:pt x="5188" y="4363"/>
                  </a:cubicBezTo>
                  <a:lnTo>
                    <a:pt x="5188" y="4363"/>
                  </a:lnTo>
                  <a:cubicBezTo>
                    <a:pt x="5177" y="4351"/>
                    <a:pt x="5165" y="4342"/>
                    <a:pt x="5158" y="4327"/>
                  </a:cubicBezTo>
                  <a:cubicBezTo>
                    <a:pt x="3736" y="3134"/>
                    <a:pt x="2449" y="2055"/>
                    <a:pt x="1515" y="1266"/>
                  </a:cubicBezTo>
                  <a:cubicBezTo>
                    <a:pt x="1049" y="872"/>
                    <a:pt x="675" y="561"/>
                    <a:pt x="405" y="342"/>
                  </a:cubicBezTo>
                  <a:cubicBezTo>
                    <a:pt x="281" y="229"/>
                    <a:pt x="177" y="146"/>
                    <a:pt x="104" y="83"/>
                  </a:cubicBezTo>
                  <a:cubicBezTo>
                    <a:pt x="32" y="31"/>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26;p71"/>
            <p:cNvSpPr/>
            <p:nvPr/>
          </p:nvSpPr>
          <p:spPr>
            <a:xfrm>
              <a:off x="5799600" y="1065425"/>
              <a:ext cx="83025" cy="134925"/>
            </a:xfrm>
            <a:custGeom>
              <a:avLst/>
              <a:gdLst/>
              <a:ahLst/>
              <a:cxnLst/>
              <a:rect l="l" t="t" r="r" b="b"/>
              <a:pathLst>
                <a:path w="3321" h="5397" extrusionOk="0">
                  <a:moveTo>
                    <a:pt x="42" y="1"/>
                  </a:moveTo>
                  <a:cubicBezTo>
                    <a:pt x="21" y="1"/>
                    <a:pt x="0" y="21"/>
                    <a:pt x="0" y="52"/>
                  </a:cubicBezTo>
                  <a:lnTo>
                    <a:pt x="0" y="5344"/>
                  </a:lnTo>
                  <a:cubicBezTo>
                    <a:pt x="0" y="5376"/>
                    <a:pt x="21" y="5397"/>
                    <a:pt x="42" y="5397"/>
                  </a:cubicBezTo>
                  <a:lnTo>
                    <a:pt x="3279" y="5397"/>
                  </a:lnTo>
                  <a:cubicBezTo>
                    <a:pt x="3300" y="5397"/>
                    <a:pt x="3321" y="5376"/>
                    <a:pt x="3321" y="5344"/>
                  </a:cubicBezTo>
                  <a:lnTo>
                    <a:pt x="3321" y="52"/>
                  </a:lnTo>
                  <a:cubicBezTo>
                    <a:pt x="3321" y="21"/>
                    <a:pt x="3300" y="1"/>
                    <a:pt x="3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27;p71"/>
            <p:cNvSpPr/>
            <p:nvPr/>
          </p:nvSpPr>
          <p:spPr>
            <a:xfrm>
              <a:off x="5871200" y="1115225"/>
              <a:ext cx="189900" cy="205750"/>
            </a:xfrm>
            <a:custGeom>
              <a:avLst/>
              <a:gdLst/>
              <a:ahLst/>
              <a:cxnLst/>
              <a:rect l="l" t="t" r="r" b="b"/>
              <a:pathLst>
                <a:path w="7596" h="8230" extrusionOk="0">
                  <a:moveTo>
                    <a:pt x="0" y="1"/>
                  </a:moveTo>
                  <a:lnTo>
                    <a:pt x="0" y="2833"/>
                  </a:lnTo>
                  <a:lnTo>
                    <a:pt x="1702" y="3041"/>
                  </a:lnTo>
                  <a:cubicBezTo>
                    <a:pt x="1702" y="3041"/>
                    <a:pt x="3985" y="6237"/>
                    <a:pt x="4514" y="7150"/>
                  </a:cubicBezTo>
                  <a:cubicBezTo>
                    <a:pt x="4930" y="7860"/>
                    <a:pt x="5595" y="8230"/>
                    <a:pt x="6174" y="8230"/>
                  </a:cubicBezTo>
                  <a:cubicBezTo>
                    <a:pt x="6331" y="8230"/>
                    <a:pt x="6483" y="8202"/>
                    <a:pt x="6621" y="8146"/>
                  </a:cubicBezTo>
                  <a:cubicBezTo>
                    <a:pt x="7264" y="7877"/>
                    <a:pt x="7419" y="7150"/>
                    <a:pt x="7502" y="6590"/>
                  </a:cubicBezTo>
                  <a:cubicBezTo>
                    <a:pt x="7596" y="6030"/>
                    <a:pt x="7108" y="3249"/>
                    <a:pt x="7077" y="3073"/>
                  </a:cubicBezTo>
                  <a:lnTo>
                    <a:pt x="4555" y="2999"/>
                  </a:lnTo>
                  <a:lnTo>
                    <a:pt x="4576" y="3269"/>
                  </a:lnTo>
                  <a:lnTo>
                    <a:pt x="3258" y="2066"/>
                  </a:lnTo>
                  <a:lnTo>
                    <a:pt x="0" y="1"/>
                  </a:lnTo>
                  <a:close/>
                </a:path>
              </a:pathLst>
            </a:custGeom>
            <a:solidFill>
              <a:srgbClr val="EC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28;p71"/>
            <p:cNvSpPr/>
            <p:nvPr/>
          </p:nvSpPr>
          <p:spPr>
            <a:xfrm>
              <a:off x="5948750" y="1165050"/>
              <a:ext cx="78375" cy="69300"/>
            </a:xfrm>
            <a:custGeom>
              <a:avLst/>
              <a:gdLst/>
              <a:ahLst/>
              <a:cxnLst/>
              <a:rect l="l" t="t" r="r" b="b"/>
              <a:pathLst>
                <a:path w="3135" h="2772" extrusionOk="0">
                  <a:moveTo>
                    <a:pt x="12" y="0"/>
                  </a:moveTo>
                  <a:cubicBezTo>
                    <a:pt x="11" y="0"/>
                    <a:pt x="11" y="0"/>
                    <a:pt x="11" y="0"/>
                  </a:cubicBezTo>
                  <a:cubicBezTo>
                    <a:pt x="0" y="10"/>
                    <a:pt x="685" y="644"/>
                    <a:pt x="1547" y="1412"/>
                  </a:cubicBezTo>
                  <a:cubicBezTo>
                    <a:pt x="2394" y="2167"/>
                    <a:pt x="3090" y="2771"/>
                    <a:pt x="3123" y="2771"/>
                  </a:cubicBezTo>
                  <a:cubicBezTo>
                    <a:pt x="3124" y="2771"/>
                    <a:pt x="3124" y="2771"/>
                    <a:pt x="3124" y="2771"/>
                  </a:cubicBezTo>
                  <a:cubicBezTo>
                    <a:pt x="3134" y="2761"/>
                    <a:pt x="2449" y="2127"/>
                    <a:pt x="1588" y="1370"/>
                  </a:cubicBezTo>
                  <a:cubicBezTo>
                    <a:pt x="734" y="609"/>
                    <a:pt x="33" y="0"/>
                    <a:pt x="12" y="0"/>
                  </a:cubicBezTo>
                  <a:close/>
                </a:path>
              </a:pathLst>
            </a:custGeom>
            <a:solidFill>
              <a:srgbClr val="E07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29;p71"/>
            <p:cNvSpPr/>
            <p:nvPr/>
          </p:nvSpPr>
          <p:spPr>
            <a:xfrm>
              <a:off x="5812050" y="1115225"/>
              <a:ext cx="67725" cy="70850"/>
            </a:xfrm>
            <a:custGeom>
              <a:avLst/>
              <a:gdLst/>
              <a:ahLst/>
              <a:cxnLst/>
              <a:rect l="l" t="t" r="r" b="b"/>
              <a:pathLst>
                <a:path w="2709" h="2834" extrusionOk="0">
                  <a:moveTo>
                    <a:pt x="2366" y="1"/>
                  </a:moveTo>
                  <a:lnTo>
                    <a:pt x="145" y="1007"/>
                  </a:lnTo>
                  <a:cubicBezTo>
                    <a:pt x="52" y="1049"/>
                    <a:pt x="0" y="1152"/>
                    <a:pt x="31" y="1256"/>
                  </a:cubicBezTo>
                  <a:cubicBezTo>
                    <a:pt x="57" y="1342"/>
                    <a:pt x="139" y="1399"/>
                    <a:pt x="225" y="1399"/>
                  </a:cubicBezTo>
                  <a:cubicBezTo>
                    <a:pt x="244" y="1399"/>
                    <a:pt x="262" y="1397"/>
                    <a:pt x="280" y="1391"/>
                  </a:cubicBezTo>
                  <a:lnTo>
                    <a:pt x="2002" y="914"/>
                  </a:lnTo>
                  <a:lnTo>
                    <a:pt x="2002" y="914"/>
                  </a:lnTo>
                  <a:cubicBezTo>
                    <a:pt x="2002" y="914"/>
                    <a:pt x="643" y="1464"/>
                    <a:pt x="384" y="1630"/>
                  </a:cubicBezTo>
                  <a:cubicBezTo>
                    <a:pt x="223" y="1724"/>
                    <a:pt x="235" y="1991"/>
                    <a:pt x="418" y="1991"/>
                  </a:cubicBezTo>
                  <a:cubicBezTo>
                    <a:pt x="436" y="1991"/>
                    <a:pt x="456" y="1988"/>
                    <a:pt x="477" y="1983"/>
                  </a:cubicBezTo>
                  <a:cubicBezTo>
                    <a:pt x="664" y="1941"/>
                    <a:pt x="1806" y="1661"/>
                    <a:pt x="1806" y="1661"/>
                  </a:cubicBezTo>
                  <a:lnTo>
                    <a:pt x="1806" y="1661"/>
                  </a:lnTo>
                  <a:lnTo>
                    <a:pt x="1753" y="1900"/>
                  </a:lnTo>
                  <a:cubicBezTo>
                    <a:pt x="1712" y="2045"/>
                    <a:pt x="1764" y="2201"/>
                    <a:pt x="1868" y="2315"/>
                  </a:cubicBezTo>
                  <a:lnTo>
                    <a:pt x="2366" y="2833"/>
                  </a:lnTo>
                  <a:lnTo>
                    <a:pt x="2708" y="893"/>
                  </a:lnTo>
                  <a:lnTo>
                    <a:pt x="2366" y="1"/>
                  </a:lnTo>
                  <a:close/>
                </a:path>
              </a:pathLst>
            </a:custGeom>
            <a:solidFill>
              <a:srgbClr val="EC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30;p71"/>
            <p:cNvSpPr/>
            <p:nvPr/>
          </p:nvSpPr>
          <p:spPr>
            <a:xfrm>
              <a:off x="5882600" y="1110575"/>
              <a:ext cx="19225" cy="31925"/>
            </a:xfrm>
            <a:custGeom>
              <a:avLst/>
              <a:gdLst/>
              <a:ahLst/>
              <a:cxnLst/>
              <a:rect l="l" t="t" r="r" b="b"/>
              <a:pathLst>
                <a:path w="769" h="1277" extrusionOk="0">
                  <a:moveTo>
                    <a:pt x="1" y="0"/>
                  </a:moveTo>
                  <a:lnTo>
                    <a:pt x="1" y="913"/>
                  </a:lnTo>
                  <a:lnTo>
                    <a:pt x="769" y="1276"/>
                  </a:lnTo>
                  <a:lnTo>
                    <a:pt x="488" y="425"/>
                  </a:lnTo>
                  <a:lnTo>
                    <a:pt x="1" y="0"/>
                  </a:lnTo>
                  <a:close/>
                </a:path>
              </a:pathLst>
            </a:custGeom>
            <a:solidFill>
              <a:srgbClr val="EC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31;p71"/>
            <p:cNvSpPr/>
            <p:nvPr/>
          </p:nvSpPr>
          <p:spPr>
            <a:xfrm>
              <a:off x="5836425" y="1084875"/>
              <a:ext cx="10650" cy="10675"/>
            </a:xfrm>
            <a:custGeom>
              <a:avLst/>
              <a:gdLst/>
              <a:ahLst/>
              <a:cxnLst/>
              <a:rect l="l" t="t" r="r" b="b"/>
              <a:pathLst>
                <a:path w="426" h="427" extrusionOk="0">
                  <a:moveTo>
                    <a:pt x="218" y="0"/>
                  </a:moveTo>
                  <a:cubicBezTo>
                    <a:pt x="94" y="0"/>
                    <a:pt x="1" y="94"/>
                    <a:pt x="1" y="208"/>
                  </a:cubicBezTo>
                  <a:cubicBezTo>
                    <a:pt x="1" y="332"/>
                    <a:pt x="94" y="426"/>
                    <a:pt x="218" y="426"/>
                  </a:cubicBezTo>
                  <a:cubicBezTo>
                    <a:pt x="333" y="426"/>
                    <a:pt x="426" y="332"/>
                    <a:pt x="426" y="208"/>
                  </a:cubicBezTo>
                  <a:cubicBezTo>
                    <a:pt x="426" y="94"/>
                    <a:pt x="333" y="0"/>
                    <a:pt x="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32;p71"/>
            <p:cNvSpPr/>
            <p:nvPr/>
          </p:nvSpPr>
          <p:spPr>
            <a:xfrm>
              <a:off x="5836425" y="1084625"/>
              <a:ext cx="10925" cy="10925"/>
            </a:xfrm>
            <a:custGeom>
              <a:avLst/>
              <a:gdLst/>
              <a:ahLst/>
              <a:cxnLst/>
              <a:rect l="l" t="t" r="r" b="b"/>
              <a:pathLst>
                <a:path w="437" h="437" extrusionOk="0">
                  <a:moveTo>
                    <a:pt x="218" y="10"/>
                  </a:moveTo>
                  <a:cubicBezTo>
                    <a:pt x="333" y="10"/>
                    <a:pt x="426" y="104"/>
                    <a:pt x="426" y="218"/>
                  </a:cubicBezTo>
                  <a:cubicBezTo>
                    <a:pt x="426" y="333"/>
                    <a:pt x="333" y="426"/>
                    <a:pt x="218" y="426"/>
                  </a:cubicBezTo>
                  <a:cubicBezTo>
                    <a:pt x="104" y="426"/>
                    <a:pt x="11" y="333"/>
                    <a:pt x="11" y="218"/>
                  </a:cubicBezTo>
                  <a:cubicBezTo>
                    <a:pt x="11" y="104"/>
                    <a:pt x="104" y="10"/>
                    <a:pt x="218" y="10"/>
                  </a:cubicBezTo>
                  <a:close/>
                  <a:moveTo>
                    <a:pt x="218" y="0"/>
                  </a:moveTo>
                  <a:cubicBezTo>
                    <a:pt x="94" y="0"/>
                    <a:pt x="1" y="104"/>
                    <a:pt x="1" y="218"/>
                  </a:cubicBezTo>
                  <a:cubicBezTo>
                    <a:pt x="1" y="342"/>
                    <a:pt x="94" y="436"/>
                    <a:pt x="218" y="436"/>
                  </a:cubicBezTo>
                  <a:cubicBezTo>
                    <a:pt x="333" y="436"/>
                    <a:pt x="436" y="342"/>
                    <a:pt x="436" y="218"/>
                  </a:cubicBezTo>
                  <a:cubicBezTo>
                    <a:pt x="436" y="104"/>
                    <a:pt x="333" y="0"/>
                    <a:pt x="218"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33;p71"/>
            <p:cNvSpPr/>
            <p:nvPr/>
          </p:nvSpPr>
          <p:spPr>
            <a:xfrm>
              <a:off x="5796725" y="808375"/>
              <a:ext cx="129475" cy="227825"/>
            </a:xfrm>
            <a:custGeom>
              <a:avLst/>
              <a:gdLst/>
              <a:ahLst/>
              <a:cxnLst/>
              <a:rect l="l" t="t" r="r" b="b"/>
              <a:pathLst>
                <a:path w="5179" h="9113" extrusionOk="0">
                  <a:moveTo>
                    <a:pt x="3079" y="0"/>
                  </a:moveTo>
                  <a:cubicBezTo>
                    <a:pt x="2054" y="0"/>
                    <a:pt x="1040" y="335"/>
                    <a:pt x="198" y="985"/>
                  </a:cubicBezTo>
                  <a:lnTo>
                    <a:pt x="0" y="1140"/>
                  </a:lnTo>
                  <a:lnTo>
                    <a:pt x="457" y="7564"/>
                  </a:lnTo>
                  <a:cubicBezTo>
                    <a:pt x="517" y="8444"/>
                    <a:pt x="1252" y="9112"/>
                    <a:pt x="2123" y="9112"/>
                  </a:cubicBezTo>
                  <a:cubicBezTo>
                    <a:pt x="2156" y="9112"/>
                    <a:pt x="2188" y="9111"/>
                    <a:pt x="2221" y="9110"/>
                  </a:cubicBezTo>
                  <a:cubicBezTo>
                    <a:pt x="3114" y="9058"/>
                    <a:pt x="3798" y="8321"/>
                    <a:pt x="3798" y="7428"/>
                  </a:cubicBezTo>
                  <a:cubicBezTo>
                    <a:pt x="3788" y="6889"/>
                    <a:pt x="3788" y="6432"/>
                    <a:pt x="3788" y="6432"/>
                  </a:cubicBezTo>
                  <a:cubicBezTo>
                    <a:pt x="3788" y="6432"/>
                    <a:pt x="5137" y="6215"/>
                    <a:pt x="5158" y="4866"/>
                  </a:cubicBezTo>
                  <a:cubicBezTo>
                    <a:pt x="5179" y="3506"/>
                    <a:pt x="4940" y="383"/>
                    <a:pt x="4940" y="383"/>
                  </a:cubicBezTo>
                  <a:cubicBezTo>
                    <a:pt x="4340" y="126"/>
                    <a:pt x="3707" y="0"/>
                    <a:pt x="3079" y="0"/>
                  </a:cubicBezTo>
                  <a:close/>
                </a:path>
              </a:pathLst>
            </a:custGeom>
            <a:solidFill>
              <a:srgbClr val="EC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34;p71"/>
            <p:cNvSpPr/>
            <p:nvPr/>
          </p:nvSpPr>
          <p:spPr>
            <a:xfrm>
              <a:off x="5847050" y="955950"/>
              <a:ext cx="44400" cy="21825"/>
            </a:xfrm>
            <a:custGeom>
              <a:avLst/>
              <a:gdLst/>
              <a:ahLst/>
              <a:cxnLst/>
              <a:rect l="l" t="t" r="r" b="b"/>
              <a:pathLst>
                <a:path w="1776" h="873" extrusionOk="0">
                  <a:moveTo>
                    <a:pt x="1" y="0"/>
                  </a:moveTo>
                  <a:cubicBezTo>
                    <a:pt x="1" y="1"/>
                    <a:pt x="368" y="872"/>
                    <a:pt x="1543" y="872"/>
                  </a:cubicBezTo>
                  <a:cubicBezTo>
                    <a:pt x="1617" y="872"/>
                    <a:pt x="1695" y="869"/>
                    <a:pt x="1775" y="861"/>
                  </a:cubicBezTo>
                  <a:lnTo>
                    <a:pt x="1775" y="509"/>
                  </a:lnTo>
                  <a:cubicBezTo>
                    <a:pt x="1775" y="509"/>
                    <a:pt x="1741" y="511"/>
                    <a:pt x="1678" y="511"/>
                  </a:cubicBezTo>
                  <a:cubicBezTo>
                    <a:pt x="1427" y="511"/>
                    <a:pt x="730" y="465"/>
                    <a:pt x="1" y="0"/>
                  </a:cubicBezTo>
                  <a:close/>
                </a:path>
              </a:pathLst>
            </a:custGeom>
            <a:solidFill>
              <a:srgbClr val="E07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35;p71"/>
            <p:cNvSpPr/>
            <p:nvPr/>
          </p:nvSpPr>
          <p:spPr>
            <a:xfrm>
              <a:off x="5777825" y="870850"/>
              <a:ext cx="24375" cy="35450"/>
            </a:xfrm>
            <a:custGeom>
              <a:avLst/>
              <a:gdLst/>
              <a:ahLst/>
              <a:cxnLst/>
              <a:rect l="l" t="t" r="r" b="b"/>
              <a:pathLst>
                <a:path w="975" h="1418" extrusionOk="0">
                  <a:moveTo>
                    <a:pt x="625" y="1"/>
                  </a:moveTo>
                  <a:cubicBezTo>
                    <a:pt x="354" y="1"/>
                    <a:pt x="0" y="112"/>
                    <a:pt x="20" y="696"/>
                  </a:cubicBezTo>
                  <a:cubicBezTo>
                    <a:pt x="40" y="1305"/>
                    <a:pt x="449" y="1418"/>
                    <a:pt x="725" y="1418"/>
                  </a:cubicBezTo>
                  <a:cubicBezTo>
                    <a:pt x="868" y="1418"/>
                    <a:pt x="975" y="1388"/>
                    <a:pt x="975" y="1381"/>
                  </a:cubicBezTo>
                  <a:cubicBezTo>
                    <a:pt x="975" y="1350"/>
                    <a:pt x="923" y="42"/>
                    <a:pt x="923" y="42"/>
                  </a:cubicBezTo>
                  <a:cubicBezTo>
                    <a:pt x="911" y="38"/>
                    <a:pt x="782" y="1"/>
                    <a:pt x="625" y="1"/>
                  </a:cubicBezTo>
                  <a:close/>
                </a:path>
              </a:pathLst>
            </a:custGeom>
            <a:solidFill>
              <a:srgbClr val="EC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36;p71"/>
            <p:cNvSpPr/>
            <p:nvPr/>
          </p:nvSpPr>
          <p:spPr>
            <a:xfrm>
              <a:off x="5784025" y="878375"/>
              <a:ext cx="10925" cy="20325"/>
            </a:xfrm>
            <a:custGeom>
              <a:avLst/>
              <a:gdLst/>
              <a:ahLst/>
              <a:cxnLst/>
              <a:rect l="l" t="t" r="r" b="b"/>
              <a:pathLst>
                <a:path w="437" h="813" extrusionOk="0">
                  <a:moveTo>
                    <a:pt x="218" y="0"/>
                  </a:moveTo>
                  <a:cubicBezTo>
                    <a:pt x="146" y="11"/>
                    <a:pt x="83" y="83"/>
                    <a:pt x="52" y="156"/>
                  </a:cubicBezTo>
                  <a:cubicBezTo>
                    <a:pt x="21" y="229"/>
                    <a:pt x="0" y="322"/>
                    <a:pt x="0" y="415"/>
                  </a:cubicBezTo>
                  <a:cubicBezTo>
                    <a:pt x="21" y="602"/>
                    <a:pt x="114" y="779"/>
                    <a:pt x="249" y="810"/>
                  </a:cubicBezTo>
                  <a:cubicBezTo>
                    <a:pt x="263" y="812"/>
                    <a:pt x="276" y="813"/>
                    <a:pt x="288" y="813"/>
                  </a:cubicBezTo>
                  <a:cubicBezTo>
                    <a:pt x="341" y="813"/>
                    <a:pt x="380" y="796"/>
                    <a:pt x="405" y="779"/>
                  </a:cubicBezTo>
                  <a:cubicBezTo>
                    <a:pt x="425" y="758"/>
                    <a:pt x="436" y="738"/>
                    <a:pt x="425" y="738"/>
                  </a:cubicBezTo>
                  <a:cubicBezTo>
                    <a:pt x="425" y="735"/>
                    <a:pt x="425" y="735"/>
                    <a:pt x="424" y="735"/>
                  </a:cubicBezTo>
                  <a:cubicBezTo>
                    <a:pt x="421" y="735"/>
                    <a:pt x="409" y="750"/>
                    <a:pt x="384" y="758"/>
                  </a:cubicBezTo>
                  <a:cubicBezTo>
                    <a:pt x="369" y="765"/>
                    <a:pt x="339" y="773"/>
                    <a:pt x="309" y="773"/>
                  </a:cubicBezTo>
                  <a:cubicBezTo>
                    <a:pt x="296" y="773"/>
                    <a:pt x="282" y="771"/>
                    <a:pt x="270" y="768"/>
                  </a:cubicBezTo>
                  <a:cubicBezTo>
                    <a:pt x="166" y="727"/>
                    <a:pt x="83" y="581"/>
                    <a:pt x="73" y="415"/>
                  </a:cubicBezTo>
                  <a:cubicBezTo>
                    <a:pt x="63" y="322"/>
                    <a:pt x="83" y="249"/>
                    <a:pt x="104" y="177"/>
                  </a:cubicBezTo>
                  <a:cubicBezTo>
                    <a:pt x="135" y="104"/>
                    <a:pt x="176" y="63"/>
                    <a:pt x="229" y="53"/>
                  </a:cubicBezTo>
                  <a:cubicBezTo>
                    <a:pt x="236" y="51"/>
                    <a:pt x="244" y="50"/>
                    <a:pt x="251" y="50"/>
                  </a:cubicBezTo>
                  <a:cubicBezTo>
                    <a:pt x="284" y="50"/>
                    <a:pt x="314" y="68"/>
                    <a:pt x="322" y="94"/>
                  </a:cubicBezTo>
                  <a:cubicBezTo>
                    <a:pt x="332" y="115"/>
                    <a:pt x="332" y="136"/>
                    <a:pt x="332" y="136"/>
                  </a:cubicBezTo>
                  <a:cubicBezTo>
                    <a:pt x="342" y="136"/>
                    <a:pt x="353" y="125"/>
                    <a:pt x="342" y="83"/>
                  </a:cubicBezTo>
                  <a:cubicBezTo>
                    <a:pt x="342" y="63"/>
                    <a:pt x="332" y="42"/>
                    <a:pt x="312" y="21"/>
                  </a:cubicBezTo>
                  <a:cubicBezTo>
                    <a:pt x="280" y="11"/>
                    <a:pt x="249" y="0"/>
                    <a:pt x="218" y="0"/>
                  </a:cubicBezTo>
                  <a:close/>
                </a:path>
              </a:pathLst>
            </a:custGeom>
            <a:solidFill>
              <a:srgbClr val="E07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37;p71"/>
            <p:cNvSpPr/>
            <p:nvPr/>
          </p:nvSpPr>
          <p:spPr>
            <a:xfrm>
              <a:off x="5899200" y="864125"/>
              <a:ext cx="9900" cy="9375"/>
            </a:xfrm>
            <a:custGeom>
              <a:avLst/>
              <a:gdLst/>
              <a:ahLst/>
              <a:cxnLst/>
              <a:rect l="l" t="t" r="r" b="b"/>
              <a:pathLst>
                <a:path w="396" h="375" extrusionOk="0">
                  <a:moveTo>
                    <a:pt x="198" y="0"/>
                  </a:moveTo>
                  <a:cubicBezTo>
                    <a:pt x="94" y="10"/>
                    <a:pt x="1" y="93"/>
                    <a:pt x="11" y="197"/>
                  </a:cubicBezTo>
                  <a:cubicBezTo>
                    <a:pt x="11" y="295"/>
                    <a:pt x="95" y="374"/>
                    <a:pt x="191" y="374"/>
                  </a:cubicBezTo>
                  <a:cubicBezTo>
                    <a:pt x="197" y="374"/>
                    <a:pt x="203" y="374"/>
                    <a:pt x="208" y="374"/>
                  </a:cubicBezTo>
                  <a:cubicBezTo>
                    <a:pt x="312" y="374"/>
                    <a:pt x="395" y="280"/>
                    <a:pt x="395" y="176"/>
                  </a:cubicBezTo>
                  <a:cubicBezTo>
                    <a:pt x="395" y="72"/>
                    <a:pt x="301" y="0"/>
                    <a:pt x="198"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38;p71"/>
            <p:cNvSpPr/>
            <p:nvPr/>
          </p:nvSpPr>
          <p:spPr>
            <a:xfrm>
              <a:off x="5894550" y="860725"/>
              <a:ext cx="19450" cy="5100"/>
            </a:xfrm>
            <a:custGeom>
              <a:avLst/>
              <a:gdLst/>
              <a:ahLst/>
              <a:cxnLst/>
              <a:rect l="l" t="t" r="r" b="b"/>
              <a:pathLst>
                <a:path w="778" h="204" extrusionOk="0">
                  <a:moveTo>
                    <a:pt x="394" y="1"/>
                  </a:moveTo>
                  <a:cubicBezTo>
                    <a:pt x="259" y="1"/>
                    <a:pt x="155" y="42"/>
                    <a:pt x="83" y="95"/>
                  </a:cubicBezTo>
                  <a:cubicBezTo>
                    <a:pt x="21" y="136"/>
                    <a:pt x="0" y="188"/>
                    <a:pt x="10" y="198"/>
                  </a:cubicBezTo>
                  <a:cubicBezTo>
                    <a:pt x="12" y="200"/>
                    <a:pt x="15" y="201"/>
                    <a:pt x="19" y="201"/>
                  </a:cubicBezTo>
                  <a:cubicBezTo>
                    <a:pt x="60" y="201"/>
                    <a:pt x="206" y="115"/>
                    <a:pt x="394" y="115"/>
                  </a:cubicBezTo>
                  <a:cubicBezTo>
                    <a:pt x="577" y="115"/>
                    <a:pt x="712" y="204"/>
                    <a:pt x="755" y="204"/>
                  </a:cubicBezTo>
                  <a:cubicBezTo>
                    <a:pt x="761" y="204"/>
                    <a:pt x="765" y="202"/>
                    <a:pt x="768" y="198"/>
                  </a:cubicBezTo>
                  <a:cubicBezTo>
                    <a:pt x="778" y="188"/>
                    <a:pt x="757" y="146"/>
                    <a:pt x="695" y="95"/>
                  </a:cubicBezTo>
                  <a:cubicBezTo>
                    <a:pt x="633" y="42"/>
                    <a:pt x="519" y="1"/>
                    <a:pt x="394"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39;p71"/>
            <p:cNvSpPr/>
            <p:nvPr/>
          </p:nvSpPr>
          <p:spPr>
            <a:xfrm>
              <a:off x="5848100" y="865900"/>
              <a:ext cx="9875" cy="9150"/>
            </a:xfrm>
            <a:custGeom>
              <a:avLst/>
              <a:gdLst/>
              <a:ahLst/>
              <a:cxnLst/>
              <a:rect l="l" t="t" r="r" b="b"/>
              <a:pathLst>
                <a:path w="395" h="366" extrusionOk="0">
                  <a:moveTo>
                    <a:pt x="204" y="0"/>
                  </a:moveTo>
                  <a:cubicBezTo>
                    <a:pt x="198" y="0"/>
                    <a:pt x="193" y="1"/>
                    <a:pt x="187" y="1"/>
                  </a:cubicBezTo>
                  <a:cubicBezTo>
                    <a:pt x="83" y="1"/>
                    <a:pt x="0" y="95"/>
                    <a:pt x="0" y="199"/>
                  </a:cubicBezTo>
                  <a:cubicBezTo>
                    <a:pt x="0" y="287"/>
                    <a:pt x="84" y="366"/>
                    <a:pt x="181" y="366"/>
                  </a:cubicBezTo>
                  <a:cubicBezTo>
                    <a:pt x="186" y="366"/>
                    <a:pt x="192" y="365"/>
                    <a:pt x="198" y="365"/>
                  </a:cubicBezTo>
                  <a:cubicBezTo>
                    <a:pt x="311" y="365"/>
                    <a:pt x="394" y="271"/>
                    <a:pt x="384" y="178"/>
                  </a:cubicBezTo>
                  <a:cubicBezTo>
                    <a:pt x="384" y="80"/>
                    <a:pt x="301" y="0"/>
                    <a:pt x="204"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40;p71"/>
            <p:cNvSpPr/>
            <p:nvPr/>
          </p:nvSpPr>
          <p:spPr>
            <a:xfrm>
              <a:off x="5843175" y="861525"/>
              <a:ext cx="19725" cy="5275"/>
            </a:xfrm>
            <a:custGeom>
              <a:avLst/>
              <a:gdLst/>
              <a:ahLst/>
              <a:cxnLst/>
              <a:rect l="l" t="t" r="r" b="b"/>
              <a:pathLst>
                <a:path w="789" h="211" extrusionOk="0">
                  <a:moveTo>
                    <a:pt x="395" y="0"/>
                  </a:moveTo>
                  <a:cubicBezTo>
                    <a:pt x="270" y="0"/>
                    <a:pt x="156" y="52"/>
                    <a:pt x="93" y="104"/>
                  </a:cubicBezTo>
                  <a:cubicBezTo>
                    <a:pt x="21" y="146"/>
                    <a:pt x="0" y="197"/>
                    <a:pt x="10" y="208"/>
                  </a:cubicBezTo>
                  <a:cubicBezTo>
                    <a:pt x="12" y="210"/>
                    <a:pt x="15" y="211"/>
                    <a:pt x="19" y="211"/>
                  </a:cubicBezTo>
                  <a:cubicBezTo>
                    <a:pt x="60" y="211"/>
                    <a:pt x="206" y="125"/>
                    <a:pt x="395" y="125"/>
                  </a:cubicBezTo>
                  <a:cubicBezTo>
                    <a:pt x="583" y="125"/>
                    <a:pt x="721" y="211"/>
                    <a:pt x="767" y="211"/>
                  </a:cubicBezTo>
                  <a:cubicBezTo>
                    <a:pt x="772" y="211"/>
                    <a:pt x="775" y="210"/>
                    <a:pt x="778" y="208"/>
                  </a:cubicBezTo>
                  <a:cubicBezTo>
                    <a:pt x="789" y="197"/>
                    <a:pt x="768" y="156"/>
                    <a:pt x="695" y="104"/>
                  </a:cubicBezTo>
                  <a:cubicBezTo>
                    <a:pt x="633" y="52"/>
                    <a:pt x="529" y="0"/>
                    <a:pt x="395"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41;p71"/>
            <p:cNvSpPr/>
            <p:nvPr/>
          </p:nvSpPr>
          <p:spPr>
            <a:xfrm>
              <a:off x="5878450" y="862025"/>
              <a:ext cx="16625" cy="43550"/>
            </a:xfrm>
            <a:custGeom>
              <a:avLst/>
              <a:gdLst/>
              <a:ahLst/>
              <a:cxnLst/>
              <a:rect l="l" t="t" r="r" b="b"/>
              <a:pathLst>
                <a:path w="665" h="1742" extrusionOk="0">
                  <a:moveTo>
                    <a:pt x="23" y="1"/>
                  </a:moveTo>
                  <a:cubicBezTo>
                    <a:pt x="22" y="1"/>
                    <a:pt x="22" y="1"/>
                    <a:pt x="21" y="1"/>
                  </a:cubicBezTo>
                  <a:cubicBezTo>
                    <a:pt x="1" y="1"/>
                    <a:pt x="156" y="478"/>
                    <a:pt x="374" y="1059"/>
                  </a:cubicBezTo>
                  <a:cubicBezTo>
                    <a:pt x="436" y="1205"/>
                    <a:pt x="488" y="1339"/>
                    <a:pt x="540" y="1464"/>
                  </a:cubicBezTo>
                  <a:cubicBezTo>
                    <a:pt x="561" y="1526"/>
                    <a:pt x="582" y="1588"/>
                    <a:pt x="571" y="1620"/>
                  </a:cubicBezTo>
                  <a:cubicBezTo>
                    <a:pt x="561" y="1661"/>
                    <a:pt x="509" y="1671"/>
                    <a:pt x="457" y="1671"/>
                  </a:cubicBezTo>
                  <a:cubicBezTo>
                    <a:pt x="250" y="1703"/>
                    <a:pt x="114" y="1724"/>
                    <a:pt x="125" y="1734"/>
                  </a:cubicBezTo>
                  <a:cubicBezTo>
                    <a:pt x="125" y="1739"/>
                    <a:pt x="156" y="1742"/>
                    <a:pt x="215" y="1742"/>
                  </a:cubicBezTo>
                  <a:cubicBezTo>
                    <a:pt x="273" y="1742"/>
                    <a:pt x="358" y="1739"/>
                    <a:pt x="467" y="1734"/>
                  </a:cubicBezTo>
                  <a:cubicBezTo>
                    <a:pt x="488" y="1734"/>
                    <a:pt x="519" y="1734"/>
                    <a:pt x="550" y="1724"/>
                  </a:cubicBezTo>
                  <a:cubicBezTo>
                    <a:pt x="592" y="1713"/>
                    <a:pt x="623" y="1682"/>
                    <a:pt x="644" y="1641"/>
                  </a:cubicBezTo>
                  <a:cubicBezTo>
                    <a:pt x="665" y="1568"/>
                    <a:pt x="633" y="1495"/>
                    <a:pt x="612" y="1433"/>
                  </a:cubicBezTo>
                  <a:cubicBezTo>
                    <a:pt x="571" y="1309"/>
                    <a:pt x="519" y="1173"/>
                    <a:pt x="467" y="1028"/>
                  </a:cubicBezTo>
                  <a:cubicBezTo>
                    <a:pt x="242" y="454"/>
                    <a:pt x="56" y="1"/>
                    <a:pt x="23"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42;p71"/>
            <p:cNvSpPr/>
            <p:nvPr/>
          </p:nvSpPr>
          <p:spPr>
            <a:xfrm>
              <a:off x="5864975" y="908975"/>
              <a:ext cx="17900" cy="15075"/>
            </a:xfrm>
            <a:custGeom>
              <a:avLst/>
              <a:gdLst/>
              <a:ahLst/>
              <a:cxnLst/>
              <a:rect l="l" t="t" r="r" b="b"/>
              <a:pathLst>
                <a:path w="716" h="603" extrusionOk="0">
                  <a:moveTo>
                    <a:pt x="42" y="1"/>
                  </a:moveTo>
                  <a:cubicBezTo>
                    <a:pt x="31" y="1"/>
                    <a:pt x="0" y="53"/>
                    <a:pt x="10" y="157"/>
                  </a:cubicBezTo>
                  <a:cubicBezTo>
                    <a:pt x="21" y="240"/>
                    <a:pt x="72" y="374"/>
                    <a:pt x="187" y="478"/>
                  </a:cubicBezTo>
                  <a:cubicBezTo>
                    <a:pt x="311" y="572"/>
                    <a:pt x="457" y="603"/>
                    <a:pt x="550" y="603"/>
                  </a:cubicBezTo>
                  <a:cubicBezTo>
                    <a:pt x="653" y="603"/>
                    <a:pt x="716" y="572"/>
                    <a:pt x="706" y="551"/>
                  </a:cubicBezTo>
                  <a:cubicBezTo>
                    <a:pt x="706" y="520"/>
                    <a:pt x="467" y="551"/>
                    <a:pt x="270" y="385"/>
                  </a:cubicBezTo>
                  <a:cubicBezTo>
                    <a:pt x="83" y="229"/>
                    <a:pt x="83" y="1"/>
                    <a:pt x="42"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43;p71"/>
            <p:cNvSpPr/>
            <p:nvPr/>
          </p:nvSpPr>
          <p:spPr>
            <a:xfrm>
              <a:off x="5839800" y="842375"/>
              <a:ext cx="24400" cy="6900"/>
            </a:xfrm>
            <a:custGeom>
              <a:avLst/>
              <a:gdLst/>
              <a:ahLst/>
              <a:cxnLst/>
              <a:rect l="l" t="t" r="r" b="b"/>
              <a:pathLst>
                <a:path w="976" h="276" extrusionOk="0">
                  <a:moveTo>
                    <a:pt x="581" y="0"/>
                  </a:moveTo>
                  <a:cubicBezTo>
                    <a:pt x="545" y="0"/>
                    <a:pt x="506" y="3"/>
                    <a:pt x="467" y="8"/>
                  </a:cubicBezTo>
                  <a:cubicBezTo>
                    <a:pt x="322" y="19"/>
                    <a:pt x="198" y="71"/>
                    <a:pt x="115" y="133"/>
                  </a:cubicBezTo>
                  <a:cubicBezTo>
                    <a:pt x="32" y="185"/>
                    <a:pt x="0" y="237"/>
                    <a:pt x="11" y="257"/>
                  </a:cubicBezTo>
                  <a:cubicBezTo>
                    <a:pt x="19" y="271"/>
                    <a:pt x="37" y="276"/>
                    <a:pt x="65" y="276"/>
                  </a:cubicBezTo>
                  <a:cubicBezTo>
                    <a:pt x="145" y="276"/>
                    <a:pt x="303" y="231"/>
                    <a:pt x="488" y="216"/>
                  </a:cubicBezTo>
                  <a:cubicBezTo>
                    <a:pt x="737" y="185"/>
                    <a:pt x="945" y="216"/>
                    <a:pt x="966" y="154"/>
                  </a:cubicBezTo>
                  <a:cubicBezTo>
                    <a:pt x="975" y="133"/>
                    <a:pt x="924" y="81"/>
                    <a:pt x="841" y="50"/>
                  </a:cubicBezTo>
                  <a:cubicBezTo>
                    <a:pt x="772" y="19"/>
                    <a:pt x="682" y="0"/>
                    <a:pt x="581"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44;p71"/>
            <p:cNvSpPr/>
            <p:nvPr/>
          </p:nvSpPr>
          <p:spPr>
            <a:xfrm>
              <a:off x="5893750" y="845175"/>
              <a:ext cx="18450" cy="6050"/>
            </a:xfrm>
            <a:custGeom>
              <a:avLst/>
              <a:gdLst/>
              <a:ahLst/>
              <a:cxnLst/>
              <a:rect l="l" t="t" r="r" b="b"/>
              <a:pathLst>
                <a:path w="738" h="242" extrusionOk="0">
                  <a:moveTo>
                    <a:pt x="374" y="0"/>
                  </a:moveTo>
                  <a:cubicBezTo>
                    <a:pt x="260" y="0"/>
                    <a:pt x="157" y="32"/>
                    <a:pt x="94" y="83"/>
                  </a:cubicBezTo>
                  <a:cubicBezTo>
                    <a:pt x="32" y="125"/>
                    <a:pt x="0" y="177"/>
                    <a:pt x="21" y="198"/>
                  </a:cubicBezTo>
                  <a:cubicBezTo>
                    <a:pt x="34" y="219"/>
                    <a:pt x="65" y="224"/>
                    <a:pt x="110" y="224"/>
                  </a:cubicBezTo>
                  <a:cubicBezTo>
                    <a:pt x="162" y="224"/>
                    <a:pt x="231" y="217"/>
                    <a:pt x="310" y="217"/>
                  </a:cubicBezTo>
                  <a:cubicBezTo>
                    <a:pt x="331" y="217"/>
                    <a:pt x="352" y="217"/>
                    <a:pt x="374" y="218"/>
                  </a:cubicBezTo>
                  <a:cubicBezTo>
                    <a:pt x="485" y="218"/>
                    <a:pt x="586" y="241"/>
                    <a:pt x="654" y="241"/>
                  </a:cubicBezTo>
                  <a:cubicBezTo>
                    <a:pt x="688" y="241"/>
                    <a:pt x="713" y="236"/>
                    <a:pt x="727" y="218"/>
                  </a:cubicBezTo>
                  <a:cubicBezTo>
                    <a:pt x="738" y="198"/>
                    <a:pt x="717" y="145"/>
                    <a:pt x="665" y="94"/>
                  </a:cubicBezTo>
                  <a:cubicBezTo>
                    <a:pt x="602" y="52"/>
                    <a:pt x="499" y="11"/>
                    <a:pt x="374" y="0"/>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45;p71"/>
            <p:cNvSpPr/>
            <p:nvPr/>
          </p:nvSpPr>
          <p:spPr>
            <a:xfrm>
              <a:off x="5783750" y="767850"/>
              <a:ext cx="153350" cy="115475"/>
            </a:xfrm>
            <a:custGeom>
              <a:avLst/>
              <a:gdLst/>
              <a:ahLst/>
              <a:cxnLst/>
              <a:rect l="l" t="t" r="r" b="b"/>
              <a:pathLst>
                <a:path w="6134" h="4619" extrusionOk="0">
                  <a:moveTo>
                    <a:pt x="2675" y="1"/>
                  </a:moveTo>
                  <a:cubicBezTo>
                    <a:pt x="2425" y="1"/>
                    <a:pt x="2176" y="53"/>
                    <a:pt x="1951" y="157"/>
                  </a:cubicBezTo>
                  <a:cubicBezTo>
                    <a:pt x="1536" y="344"/>
                    <a:pt x="1204" y="696"/>
                    <a:pt x="1049" y="1121"/>
                  </a:cubicBezTo>
                  <a:cubicBezTo>
                    <a:pt x="989" y="1103"/>
                    <a:pt x="928" y="1094"/>
                    <a:pt x="866" y="1094"/>
                  </a:cubicBezTo>
                  <a:cubicBezTo>
                    <a:pt x="621" y="1094"/>
                    <a:pt x="378" y="1233"/>
                    <a:pt x="229" y="1433"/>
                  </a:cubicBezTo>
                  <a:cubicBezTo>
                    <a:pt x="42" y="1682"/>
                    <a:pt x="1" y="2014"/>
                    <a:pt x="32" y="2325"/>
                  </a:cubicBezTo>
                  <a:cubicBezTo>
                    <a:pt x="63" y="2533"/>
                    <a:pt x="125" y="2730"/>
                    <a:pt x="187" y="2938"/>
                  </a:cubicBezTo>
                  <a:lnTo>
                    <a:pt x="187" y="2989"/>
                  </a:lnTo>
                  <a:cubicBezTo>
                    <a:pt x="198" y="3736"/>
                    <a:pt x="291" y="4608"/>
                    <a:pt x="602" y="4619"/>
                  </a:cubicBezTo>
                  <a:cubicBezTo>
                    <a:pt x="1163" y="4619"/>
                    <a:pt x="1028" y="3581"/>
                    <a:pt x="1028" y="3581"/>
                  </a:cubicBezTo>
                  <a:cubicBezTo>
                    <a:pt x="1713" y="3311"/>
                    <a:pt x="1453" y="2294"/>
                    <a:pt x="1630" y="2138"/>
                  </a:cubicBezTo>
                  <a:cubicBezTo>
                    <a:pt x="1720" y="2055"/>
                    <a:pt x="1863" y="1911"/>
                    <a:pt x="2200" y="1911"/>
                  </a:cubicBezTo>
                  <a:cubicBezTo>
                    <a:pt x="2489" y="1911"/>
                    <a:pt x="2920" y="2017"/>
                    <a:pt x="3581" y="2357"/>
                  </a:cubicBezTo>
                  <a:cubicBezTo>
                    <a:pt x="3921" y="2530"/>
                    <a:pt x="4333" y="2592"/>
                    <a:pt x="4694" y="2592"/>
                  </a:cubicBezTo>
                  <a:cubicBezTo>
                    <a:pt x="4916" y="2592"/>
                    <a:pt x="5118" y="2569"/>
                    <a:pt x="5272" y="2533"/>
                  </a:cubicBezTo>
                  <a:cubicBezTo>
                    <a:pt x="5283" y="2533"/>
                    <a:pt x="5293" y="2533"/>
                    <a:pt x="5304" y="2523"/>
                  </a:cubicBezTo>
                  <a:lnTo>
                    <a:pt x="5324" y="2523"/>
                  </a:lnTo>
                  <a:cubicBezTo>
                    <a:pt x="5459" y="2491"/>
                    <a:pt x="5583" y="2440"/>
                    <a:pt x="5698" y="2367"/>
                  </a:cubicBezTo>
                  <a:cubicBezTo>
                    <a:pt x="5823" y="2284"/>
                    <a:pt x="5936" y="2170"/>
                    <a:pt x="5999" y="2035"/>
                  </a:cubicBezTo>
                  <a:cubicBezTo>
                    <a:pt x="6051" y="1889"/>
                    <a:pt x="6030" y="1713"/>
                    <a:pt x="5915" y="1610"/>
                  </a:cubicBezTo>
                  <a:cubicBezTo>
                    <a:pt x="6019" y="1474"/>
                    <a:pt x="6102" y="1319"/>
                    <a:pt x="6123" y="1153"/>
                  </a:cubicBezTo>
                  <a:cubicBezTo>
                    <a:pt x="6134" y="976"/>
                    <a:pt x="6072" y="800"/>
                    <a:pt x="5936" y="696"/>
                  </a:cubicBezTo>
                  <a:cubicBezTo>
                    <a:pt x="5877" y="655"/>
                    <a:pt x="5802" y="634"/>
                    <a:pt x="5727" y="634"/>
                  </a:cubicBezTo>
                  <a:cubicBezTo>
                    <a:pt x="5632" y="634"/>
                    <a:pt x="5538" y="668"/>
                    <a:pt x="5480" y="738"/>
                  </a:cubicBezTo>
                  <a:cubicBezTo>
                    <a:pt x="5542" y="510"/>
                    <a:pt x="5355" y="250"/>
                    <a:pt x="5117" y="229"/>
                  </a:cubicBezTo>
                  <a:cubicBezTo>
                    <a:pt x="5111" y="229"/>
                    <a:pt x="5104" y="229"/>
                    <a:pt x="5098" y="229"/>
                  </a:cubicBezTo>
                  <a:cubicBezTo>
                    <a:pt x="4888" y="229"/>
                    <a:pt x="4705" y="387"/>
                    <a:pt x="4494" y="447"/>
                  </a:cubicBezTo>
                  <a:cubicBezTo>
                    <a:pt x="4436" y="462"/>
                    <a:pt x="4376" y="468"/>
                    <a:pt x="4315" y="468"/>
                  </a:cubicBezTo>
                  <a:cubicBezTo>
                    <a:pt x="4161" y="468"/>
                    <a:pt x="4003" y="427"/>
                    <a:pt x="3861" y="374"/>
                  </a:cubicBezTo>
                  <a:cubicBezTo>
                    <a:pt x="3653" y="291"/>
                    <a:pt x="3467" y="178"/>
                    <a:pt x="3270" y="105"/>
                  </a:cubicBezTo>
                  <a:cubicBezTo>
                    <a:pt x="3080" y="35"/>
                    <a:pt x="2877" y="1"/>
                    <a:pt x="2675" y="1"/>
                  </a:cubicBezTo>
                  <a:close/>
                </a:path>
              </a:pathLst>
            </a:custGeom>
            <a:solidFill>
              <a:srgbClr val="263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46;p71"/>
            <p:cNvSpPr/>
            <p:nvPr/>
          </p:nvSpPr>
          <p:spPr>
            <a:xfrm>
              <a:off x="5788700" y="837125"/>
              <a:ext cx="33475" cy="9400"/>
            </a:xfrm>
            <a:custGeom>
              <a:avLst/>
              <a:gdLst/>
              <a:ahLst/>
              <a:cxnLst/>
              <a:rect l="l" t="t" r="r" b="b"/>
              <a:pathLst>
                <a:path w="1339" h="376" extrusionOk="0">
                  <a:moveTo>
                    <a:pt x="1328" y="1"/>
                  </a:moveTo>
                  <a:cubicBezTo>
                    <a:pt x="1328" y="1"/>
                    <a:pt x="1276" y="73"/>
                    <a:pt x="1162" y="146"/>
                  </a:cubicBezTo>
                  <a:cubicBezTo>
                    <a:pt x="1059" y="229"/>
                    <a:pt x="882" y="322"/>
                    <a:pt x="674" y="333"/>
                  </a:cubicBezTo>
                  <a:cubicBezTo>
                    <a:pt x="478" y="333"/>
                    <a:pt x="291" y="271"/>
                    <a:pt x="176" y="198"/>
                  </a:cubicBezTo>
                  <a:cubicBezTo>
                    <a:pt x="70" y="130"/>
                    <a:pt x="17" y="62"/>
                    <a:pt x="3" y="62"/>
                  </a:cubicBezTo>
                  <a:cubicBezTo>
                    <a:pt x="2" y="62"/>
                    <a:pt x="1" y="62"/>
                    <a:pt x="0" y="63"/>
                  </a:cubicBezTo>
                  <a:cubicBezTo>
                    <a:pt x="0" y="63"/>
                    <a:pt x="42" y="146"/>
                    <a:pt x="155" y="229"/>
                  </a:cubicBezTo>
                  <a:cubicBezTo>
                    <a:pt x="264" y="297"/>
                    <a:pt x="445" y="375"/>
                    <a:pt x="649" y="375"/>
                  </a:cubicBezTo>
                  <a:cubicBezTo>
                    <a:pt x="661" y="375"/>
                    <a:pt x="673" y="375"/>
                    <a:pt x="685" y="374"/>
                  </a:cubicBezTo>
                  <a:cubicBezTo>
                    <a:pt x="903" y="364"/>
                    <a:pt x="1079" y="271"/>
                    <a:pt x="1183" y="177"/>
                  </a:cubicBezTo>
                  <a:cubicBezTo>
                    <a:pt x="1297" y="84"/>
                    <a:pt x="1338" y="11"/>
                    <a:pt x="13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47;p71"/>
            <p:cNvSpPr/>
            <p:nvPr/>
          </p:nvSpPr>
          <p:spPr>
            <a:xfrm>
              <a:off x="5784275" y="827750"/>
              <a:ext cx="35825" cy="6850"/>
            </a:xfrm>
            <a:custGeom>
              <a:avLst/>
              <a:gdLst/>
              <a:ahLst/>
              <a:cxnLst/>
              <a:rect l="l" t="t" r="r" b="b"/>
              <a:pathLst>
                <a:path w="1433" h="274" extrusionOk="0">
                  <a:moveTo>
                    <a:pt x="1429" y="1"/>
                  </a:moveTo>
                  <a:cubicBezTo>
                    <a:pt x="1411" y="1"/>
                    <a:pt x="1349" y="49"/>
                    <a:pt x="1236" y="106"/>
                  </a:cubicBezTo>
                  <a:cubicBezTo>
                    <a:pt x="1111" y="168"/>
                    <a:pt x="924" y="220"/>
                    <a:pt x="717" y="220"/>
                  </a:cubicBezTo>
                  <a:cubicBezTo>
                    <a:pt x="698" y="221"/>
                    <a:pt x="680" y="221"/>
                    <a:pt x="662" y="221"/>
                  </a:cubicBezTo>
                  <a:cubicBezTo>
                    <a:pt x="476" y="221"/>
                    <a:pt x="311" y="174"/>
                    <a:pt x="198" y="127"/>
                  </a:cubicBezTo>
                  <a:cubicBezTo>
                    <a:pt x="73" y="65"/>
                    <a:pt x="0" y="23"/>
                    <a:pt x="0" y="23"/>
                  </a:cubicBezTo>
                  <a:lnTo>
                    <a:pt x="0" y="23"/>
                  </a:lnTo>
                  <a:cubicBezTo>
                    <a:pt x="0" y="33"/>
                    <a:pt x="63" y="95"/>
                    <a:pt x="187" y="158"/>
                  </a:cubicBezTo>
                  <a:cubicBezTo>
                    <a:pt x="303" y="215"/>
                    <a:pt x="472" y="273"/>
                    <a:pt x="670" y="273"/>
                  </a:cubicBezTo>
                  <a:cubicBezTo>
                    <a:pt x="686" y="273"/>
                    <a:pt x="701" y="273"/>
                    <a:pt x="717" y="272"/>
                  </a:cubicBezTo>
                  <a:cubicBezTo>
                    <a:pt x="934" y="272"/>
                    <a:pt x="1121" y="210"/>
                    <a:pt x="1246" y="137"/>
                  </a:cubicBezTo>
                  <a:cubicBezTo>
                    <a:pt x="1370" y="65"/>
                    <a:pt x="1432" y="2"/>
                    <a:pt x="1432" y="2"/>
                  </a:cubicBezTo>
                  <a:cubicBezTo>
                    <a:pt x="1432" y="1"/>
                    <a:pt x="1430" y="1"/>
                    <a:pt x="1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787739"/>
      </p:ext>
    </p:extLst>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9BEF0E-01F2-4CC2-9C87-9B5CDDF6A9E5}"/>
              </a:ext>
            </a:extLst>
          </p:cNvPr>
          <p:cNvPicPr/>
          <p:nvPr/>
        </p:nvPicPr>
        <p:blipFill>
          <a:blip r:embed="rId2">
            <a:extLst>
              <a:ext uri="{28A0092B-C50C-407E-A947-70E740481C1C}">
                <a14:useLocalDpi xmlns:a14="http://schemas.microsoft.com/office/drawing/2010/main" val="0"/>
              </a:ext>
            </a:extLst>
          </a:blip>
          <a:stretch>
            <a:fillRect/>
          </a:stretch>
        </p:blipFill>
        <p:spPr>
          <a:xfrm>
            <a:off x="616688" y="1150706"/>
            <a:ext cx="8126620" cy="3735769"/>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3" name="Title 1">
            <a:extLst>
              <a:ext uri="{FF2B5EF4-FFF2-40B4-BE49-F238E27FC236}">
                <a16:creationId xmlns:a16="http://schemas.microsoft.com/office/drawing/2014/main" id="{AC8ACA54-F436-43AF-827C-F71385C8C117}"/>
              </a:ext>
            </a:extLst>
          </p:cNvPr>
          <p:cNvSpPr>
            <a:spLocks noGrp="1"/>
          </p:cNvSpPr>
          <p:nvPr>
            <p:ph type="title"/>
          </p:nvPr>
        </p:nvSpPr>
        <p:spPr>
          <a:xfrm>
            <a:off x="501657" y="334938"/>
            <a:ext cx="7968600" cy="572700"/>
          </a:xfrm>
        </p:spPr>
        <p:txBody>
          <a:bodyPr/>
          <a:lstStyle/>
          <a:p>
            <a:r>
              <a:rPr lang="en-US" dirty="0"/>
              <a:t>User interface</a:t>
            </a:r>
          </a:p>
        </p:txBody>
      </p:sp>
    </p:spTree>
    <p:extLst>
      <p:ext uri="{BB962C8B-B14F-4D97-AF65-F5344CB8AC3E}">
        <p14:creationId xmlns:p14="http://schemas.microsoft.com/office/powerpoint/2010/main" val="1300082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8F142-9983-4D99-BCE4-6E74B9F7C117}"/>
              </a:ext>
            </a:extLst>
          </p:cNvPr>
          <p:cNvPicPr/>
          <p:nvPr/>
        </p:nvPicPr>
        <p:blipFill>
          <a:blip r:embed="rId2">
            <a:extLst>
              <a:ext uri="{28A0092B-C50C-407E-A947-70E740481C1C}">
                <a14:useLocalDpi xmlns:a14="http://schemas.microsoft.com/office/drawing/2010/main" val="0"/>
              </a:ext>
            </a:extLst>
          </a:blip>
          <a:stretch>
            <a:fillRect/>
          </a:stretch>
        </p:blipFill>
        <p:spPr>
          <a:xfrm>
            <a:off x="627321" y="1202333"/>
            <a:ext cx="8054342" cy="3606229"/>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3" name="Title 1">
            <a:extLst>
              <a:ext uri="{FF2B5EF4-FFF2-40B4-BE49-F238E27FC236}">
                <a16:creationId xmlns:a16="http://schemas.microsoft.com/office/drawing/2014/main" id="{AC8ACA54-F436-43AF-827C-F71385C8C117}"/>
              </a:ext>
            </a:extLst>
          </p:cNvPr>
          <p:cNvSpPr>
            <a:spLocks noGrp="1"/>
          </p:cNvSpPr>
          <p:nvPr>
            <p:ph type="title"/>
          </p:nvPr>
        </p:nvSpPr>
        <p:spPr>
          <a:xfrm>
            <a:off x="501657" y="334938"/>
            <a:ext cx="7968600" cy="572700"/>
          </a:xfrm>
        </p:spPr>
        <p:txBody>
          <a:bodyPr/>
          <a:lstStyle/>
          <a:p>
            <a:r>
              <a:rPr lang="en-US" dirty="0"/>
              <a:t>User interface</a:t>
            </a:r>
          </a:p>
        </p:txBody>
      </p:sp>
    </p:spTree>
    <p:extLst>
      <p:ext uri="{BB962C8B-B14F-4D97-AF65-F5344CB8AC3E}">
        <p14:creationId xmlns:p14="http://schemas.microsoft.com/office/powerpoint/2010/main" val="1585298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A9ED6A-5543-42AF-BC88-AF1F4E8C2B26}"/>
              </a:ext>
            </a:extLst>
          </p:cNvPr>
          <p:cNvPicPr/>
          <p:nvPr/>
        </p:nvPicPr>
        <p:blipFill>
          <a:blip r:embed="rId2">
            <a:extLst>
              <a:ext uri="{28A0092B-C50C-407E-A947-70E740481C1C}">
                <a14:useLocalDpi xmlns:a14="http://schemas.microsoft.com/office/drawing/2010/main" val="0"/>
              </a:ext>
            </a:extLst>
          </a:blip>
          <a:stretch>
            <a:fillRect/>
          </a:stretch>
        </p:blipFill>
        <p:spPr>
          <a:xfrm>
            <a:off x="579120" y="996593"/>
            <a:ext cx="8153399" cy="3974386"/>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3" name="Title 1">
            <a:extLst>
              <a:ext uri="{FF2B5EF4-FFF2-40B4-BE49-F238E27FC236}">
                <a16:creationId xmlns:a16="http://schemas.microsoft.com/office/drawing/2014/main" id="{AC8ACA54-F436-43AF-827C-F71385C8C117}"/>
              </a:ext>
            </a:extLst>
          </p:cNvPr>
          <p:cNvSpPr>
            <a:spLocks noGrp="1"/>
          </p:cNvSpPr>
          <p:nvPr>
            <p:ph type="title"/>
          </p:nvPr>
        </p:nvSpPr>
        <p:spPr>
          <a:xfrm>
            <a:off x="460561" y="252744"/>
            <a:ext cx="7968600" cy="572700"/>
          </a:xfrm>
        </p:spPr>
        <p:txBody>
          <a:bodyPr/>
          <a:lstStyle/>
          <a:p>
            <a:r>
              <a:rPr lang="en-US" dirty="0"/>
              <a:t>User interface</a:t>
            </a:r>
          </a:p>
        </p:txBody>
      </p:sp>
    </p:spTree>
    <p:extLst>
      <p:ext uri="{BB962C8B-B14F-4D97-AF65-F5344CB8AC3E}">
        <p14:creationId xmlns:p14="http://schemas.microsoft.com/office/powerpoint/2010/main" val="2822440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Tree>
    <p:extLst>
      <p:ext uri="{BB962C8B-B14F-4D97-AF65-F5344CB8AC3E}">
        <p14:creationId xmlns:p14="http://schemas.microsoft.com/office/powerpoint/2010/main" val="2939132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5B3283-EA03-4614-AA33-28BCAD94DD9A}"/>
              </a:ext>
            </a:extLst>
          </p:cNvPr>
          <p:cNvSpPr>
            <a:spLocks noGrp="1"/>
          </p:cNvSpPr>
          <p:nvPr>
            <p:ph type="title"/>
          </p:nvPr>
        </p:nvSpPr>
        <p:spPr>
          <a:xfrm>
            <a:off x="586119" y="140868"/>
            <a:ext cx="8249537" cy="994172"/>
          </a:xfrm>
        </p:spPr>
        <p:txBody>
          <a:bodyPr>
            <a:normAutofit fontScale="90000"/>
          </a:bodyPr>
          <a:lstStyle/>
          <a:p>
            <a:r>
              <a:rPr lang="en-US" dirty="0">
                <a:solidFill>
                  <a:schemeClr val="bg2"/>
                </a:solidFill>
                <a:cs typeface="Arial" panose="020B0604020202020204" pitchFamily="34" charset="0"/>
              </a:rPr>
              <a:t>Functions explanation and validation and running program </a:t>
            </a:r>
          </a:p>
        </p:txBody>
      </p:sp>
      <p:sp>
        <p:nvSpPr>
          <p:cNvPr id="5" name="Content Placeholder 2">
            <a:extLst>
              <a:ext uri="{FF2B5EF4-FFF2-40B4-BE49-F238E27FC236}">
                <a16:creationId xmlns:a16="http://schemas.microsoft.com/office/drawing/2014/main" id="{4731E71F-CA4B-47D4-B6E5-FD452D11B9F3}"/>
              </a:ext>
            </a:extLst>
          </p:cNvPr>
          <p:cNvSpPr txBox="1">
            <a:spLocks/>
          </p:cNvSpPr>
          <p:nvPr/>
        </p:nvSpPr>
        <p:spPr>
          <a:xfrm>
            <a:off x="453212" y="1380002"/>
            <a:ext cx="8515350" cy="362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15000"/>
              </a:lnSpc>
              <a:spcBef>
                <a:spcPts val="0"/>
              </a:spcBef>
              <a:spcAft>
                <a:spcPts val="0"/>
              </a:spcAft>
              <a:buClr>
                <a:schemeClr val="dk1"/>
              </a:buClr>
              <a:buSzPts val="1400"/>
              <a:buFont typeface="Lato"/>
              <a:buChar char="●"/>
              <a:defRPr sz="1200" b="0" i="0" u="none" strike="noStrike" cap="none">
                <a:solidFill>
                  <a:srgbClr val="000000"/>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Char char="■"/>
              <a:defRPr sz="1400" b="0" i="0" u="none" strike="noStrike" cap="none">
                <a:solidFill>
                  <a:srgbClr val="000000"/>
                </a:solidFill>
                <a:latin typeface="Lato"/>
                <a:ea typeface="Lato"/>
                <a:cs typeface="Lato"/>
                <a:sym typeface="Lato"/>
              </a:defRPr>
            </a:lvl9pPr>
          </a:lstStyle>
          <a:p>
            <a:r>
              <a:rPr lang="en-US" sz="1500" b="1" dirty="0">
                <a:solidFill>
                  <a:srgbClr val="FF0000"/>
                </a:solidFill>
              </a:rPr>
              <a:t>Login</a:t>
            </a:r>
          </a:p>
          <a:p>
            <a:pPr marL="0" indent="0">
              <a:buFont typeface="Lato"/>
              <a:buNone/>
            </a:pPr>
            <a:r>
              <a:rPr lang="en-US" sz="1500" dirty="0">
                <a:solidFill>
                  <a:srgbClr val="FF0000"/>
                </a:solidFill>
              </a:rPr>
              <a:t>	</a:t>
            </a:r>
            <a:r>
              <a:rPr lang="en-US" sz="1500" dirty="0"/>
              <a:t>- In this function the user enter his email and password in </a:t>
            </a:r>
            <a:r>
              <a:rPr lang="en-US" sz="1500" dirty="0" err="1"/>
              <a:t>login.jsp</a:t>
            </a:r>
            <a:r>
              <a:rPr lang="en-US" sz="1500" dirty="0"/>
              <a:t>.</a:t>
            </a:r>
          </a:p>
          <a:p>
            <a:pPr marL="0" indent="0">
              <a:buFont typeface="Lato"/>
              <a:buNone/>
            </a:pPr>
            <a:r>
              <a:rPr lang="en-US" dirty="0">
                <a:solidFill>
                  <a:srgbClr val="FF0000"/>
                </a:solidFill>
              </a:rPr>
              <a:t> </a:t>
            </a:r>
          </a:p>
        </p:txBody>
      </p:sp>
      <p:pic>
        <p:nvPicPr>
          <p:cNvPr id="10" name="Picture 9">
            <a:extLst>
              <a:ext uri="{FF2B5EF4-FFF2-40B4-BE49-F238E27FC236}">
                <a16:creationId xmlns:a16="http://schemas.microsoft.com/office/drawing/2014/main" id="{DCDE9CD6-51DE-4154-862F-3F9CE86B1A26}"/>
              </a:ext>
            </a:extLst>
          </p:cNvPr>
          <p:cNvPicPr>
            <a:picLocks noChangeAspect="1"/>
          </p:cNvPicPr>
          <p:nvPr/>
        </p:nvPicPr>
        <p:blipFill>
          <a:blip r:embed="rId2"/>
          <a:stretch>
            <a:fillRect/>
          </a:stretch>
        </p:blipFill>
        <p:spPr>
          <a:xfrm>
            <a:off x="628651" y="2158578"/>
            <a:ext cx="8026252" cy="2612781"/>
          </a:xfrm>
          <a:prstGeom prst="rect">
            <a:avLst/>
          </a:prstGeom>
          <a:ln w="19050">
            <a:solidFill>
              <a:schemeClr val="tx1"/>
            </a:solidFill>
          </a:ln>
        </p:spPr>
      </p:pic>
    </p:spTree>
    <p:extLst>
      <p:ext uri="{BB962C8B-B14F-4D97-AF65-F5344CB8AC3E}">
        <p14:creationId xmlns:p14="http://schemas.microsoft.com/office/powerpoint/2010/main" val="135253049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DAA95C1-698D-415B-B6D8-7253E34E9AE2}"/>
              </a:ext>
            </a:extLst>
          </p:cNvPr>
          <p:cNvSpPr txBox="1">
            <a:spLocks/>
          </p:cNvSpPr>
          <p:nvPr/>
        </p:nvSpPr>
        <p:spPr>
          <a:xfrm>
            <a:off x="502388" y="457200"/>
            <a:ext cx="7886700" cy="78680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50800" lvl="0" indent="-317500" algn="l" rtl="0">
              <a:lnSpc>
                <a:spcPct val="115000"/>
              </a:lnSpc>
              <a:spcBef>
                <a:spcPts val="0"/>
              </a:spcBef>
              <a:spcAft>
                <a:spcPts val="0"/>
              </a:spcAft>
              <a:buClr>
                <a:schemeClr val="dk1"/>
              </a:buClr>
              <a:buSzPts val="1400"/>
              <a:buFont typeface="Lato"/>
              <a:buChar char="●"/>
              <a:defRPr sz="1200" b="0" i="0" u="none" strike="noStrike" cap="none">
                <a:solidFill>
                  <a:srgbClr val="000000"/>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Char char="■"/>
              <a:defRPr sz="1400" b="0" i="0" u="none" strike="noStrike" cap="none">
                <a:solidFill>
                  <a:srgbClr val="000000"/>
                </a:solidFill>
                <a:latin typeface="Lato"/>
                <a:ea typeface="Lato"/>
                <a:cs typeface="Lato"/>
                <a:sym typeface="Lato"/>
              </a:defRPr>
            </a:lvl9pPr>
          </a:lstStyle>
          <a:p>
            <a:pPr>
              <a:buFontTx/>
              <a:buChar char="-"/>
            </a:pPr>
            <a:r>
              <a:rPr lang="en-US" sz="1500" dirty="0"/>
              <a:t>Then we check in page called validate if the data is correct by comparing it with the </a:t>
            </a:r>
          </a:p>
          <a:p>
            <a:pPr marL="139700" indent="0">
              <a:buNone/>
            </a:pPr>
            <a:r>
              <a:rPr lang="en-US" sz="1500" dirty="0"/>
              <a:t>      data in MYSQL.</a:t>
            </a:r>
            <a:endParaRPr lang="en-US" sz="1500" dirty="0">
              <a:solidFill>
                <a:srgbClr val="FF0000"/>
              </a:solidFill>
            </a:endParaRPr>
          </a:p>
        </p:txBody>
      </p:sp>
      <p:pic>
        <p:nvPicPr>
          <p:cNvPr id="5" name="Picture 4">
            <a:extLst>
              <a:ext uri="{FF2B5EF4-FFF2-40B4-BE49-F238E27FC236}">
                <a16:creationId xmlns:a16="http://schemas.microsoft.com/office/drawing/2014/main" id="{8B9B1763-E2F3-4EC9-844F-B5708B4CDB65}"/>
              </a:ext>
            </a:extLst>
          </p:cNvPr>
          <p:cNvPicPr>
            <a:picLocks noChangeAspect="1"/>
          </p:cNvPicPr>
          <p:nvPr/>
        </p:nvPicPr>
        <p:blipFill>
          <a:blip r:embed="rId2"/>
          <a:stretch>
            <a:fillRect/>
          </a:stretch>
        </p:blipFill>
        <p:spPr>
          <a:xfrm>
            <a:off x="754912" y="1244007"/>
            <a:ext cx="7962458" cy="2360428"/>
          </a:xfrm>
          <a:prstGeom prst="rect">
            <a:avLst/>
          </a:prstGeom>
          <a:ln w="19050">
            <a:solidFill>
              <a:schemeClr val="tx1"/>
            </a:solidFill>
          </a:ln>
        </p:spPr>
      </p:pic>
      <p:pic>
        <p:nvPicPr>
          <p:cNvPr id="6" name="Picture 5">
            <a:extLst>
              <a:ext uri="{FF2B5EF4-FFF2-40B4-BE49-F238E27FC236}">
                <a16:creationId xmlns:a16="http://schemas.microsoft.com/office/drawing/2014/main" id="{CB20A2ED-78C0-4450-8E09-52878AA77A46}"/>
              </a:ext>
            </a:extLst>
          </p:cNvPr>
          <p:cNvPicPr>
            <a:picLocks noChangeAspect="1"/>
          </p:cNvPicPr>
          <p:nvPr/>
        </p:nvPicPr>
        <p:blipFill>
          <a:blip r:embed="rId3"/>
          <a:stretch>
            <a:fillRect/>
          </a:stretch>
        </p:blipFill>
        <p:spPr>
          <a:xfrm>
            <a:off x="754909" y="3604436"/>
            <a:ext cx="7962459" cy="1177142"/>
          </a:xfrm>
          <a:prstGeom prst="rect">
            <a:avLst/>
          </a:prstGeom>
          <a:ln w="19050">
            <a:solidFill>
              <a:schemeClr val="tx1"/>
            </a:solidFill>
          </a:ln>
        </p:spPr>
      </p:pic>
    </p:spTree>
    <p:extLst>
      <p:ext uri="{BB962C8B-B14F-4D97-AF65-F5344CB8AC3E}">
        <p14:creationId xmlns:p14="http://schemas.microsoft.com/office/powerpoint/2010/main" val="203993438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5EB1EFB-FABF-4169-A367-6DDB699ACB33}"/>
              </a:ext>
            </a:extLst>
          </p:cNvPr>
          <p:cNvSpPr txBox="1">
            <a:spLocks/>
          </p:cNvSpPr>
          <p:nvPr/>
        </p:nvSpPr>
        <p:spPr>
          <a:xfrm>
            <a:off x="447896" y="216639"/>
            <a:ext cx="8004987" cy="1654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15000"/>
              </a:lnSpc>
              <a:spcBef>
                <a:spcPts val="0"/>
              </a:spcBef>
              <a:spcAft>
                <a:spcPts val="0"/>
              </a:spcAft>
              <a:buClr>
                <a:schemeClr val="dk1"/>
              </a:buClr>
              <a:buSzPts val="1400"/>
              <a:buFont typeface="Lato"/>
              <a:buChar char="●"/>
              <a:defRPr sz="1200" b="0" i="0" u="none" strike="noStrike" cap="none">
                <a:solidFill>
                  <a:srgbClr val="000000"/>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Char char="■"/>
              <a:defRPr sz="1400" b="0" i="0" u="none" strike="noStrike" cap="none">
                <a:solidFill>
                  <a:srgbClr val="000000"/>
                </a:solidFill>
                <a:latin typeface="Lato"/>
                <a:ea typeface="Lato"/>
                <a:cs typeface="Lato"/>
                <a:sym typeface="Lato"/>
              </a:defRPr>
            </a:lvl9pPr>
          </a:lstStyle>
          <a:p>
            <a:r>
              <a:rPr lang="en-US" sz="1500" b="1" dirty="0">
                <a:solidFill>
                  <a:srgbClr val="FF0000"/>
                </a:solidFill>
                <a:cs typeface="Arial" panose="020B0604020202020204" pitchFamily="34" charset="0"/>
              </a:rPr>
              <a:t>Search trip by city</a:t>
            </a:r>
          </a:p>
          <a:p>
            <a:pPr marL="0" indent="0">
              <a:buFont typeface="Lato"/>
              <a:buNone/>
            </a:pPr>
            <a:r>
              <a:rPr lang="en-US" sz="1500" dirty="0">
                <a:solidFill>
                  <a:srgbClr val="FF0000"/>
                </a:solidFill>
              </a:rPr>
              <a:t>	</a:t>
            </a:r>
          </a:p>
          <a:p>
            <a:pPr marL="0" indent="0">
              <a:buFont typeface="Lato"/>
              <a:buNone/>
            </a:pPr>
            <a:r>
              <a:rPr lang="en-US" sz="1500" dirty="0">
                <a:solidFill>
                  <a:srgbClr val="FF0000"/>
                </a:solidFill>
              </a:rPr>
              <a:t>	</a:t>
            </a:r>
            <a:r>
              <a:rPr lang="en-US" sz="1500" dirty="0"/>
              <a:t>- In this function we propose a list of cities to user so he can choose trips in the 	  city he want or he can choose all cities in page </a:t>
            </a:r>
            <a:r>
              <a:rPr lang="en-US" sz="1500" dirty="0" err="1"/>
              <a:t>index.jsp</a:t>
            </a:r>
            <a:r>
              <a:rPr lang="en-US" sz="1500" dirty="0"/>
              <a:t> then the data sent to 	  page </a:t>
            </a:r>
            <a:r>
              <a:rPr lang="en-US" sz="1500" dirty="0" err="1"/>
              <a:t>trips.jsp</a:t>
            </a:r>
            <a:r>
              <a:rPr lang="en-US" sz="1500" dirty="0"/>
              <a:t> to make operations on this choice to show the right trips. </a:t>
            </a:r>
            <a:endParaRPr lang="ar-EG" sz="1500" dirty="0"/>
          </a:p>
          <a:p>
            <a:pPr marL="0" indent="0">
              <a:buFont typeface="Lato"/>
              <a:buNone/>
            </a:pPr>
            <a:endParaRPr lang="en-US" sz="1500" dirty="0"/>
          </a:p>
        </p:txBody>
      </p:sp>
      <p:pic>
        <p:nvPicPr>
          <p:cNvPr id="5" name="Picture 4">
            <a:extLst>
              <a:ext uri="{FF2B5EF4-FFF2-40B4-BE49-F238E27FC236}">
                <a16:creationId xmlns:a16="http://schemas.microsoft.com/office/drawing/2014/main" id="{88DDD6B6-B067-4805-B1B3-453CF51F7412}"/>
              </a:ext>
            </a:extLst>
          </p:cNvPr>
          <p:cNvPicPr>
            <a:picLocks noChangeAspect="1"/>
          </p:cNvPicPr>
          <p:nvPr/>
        </p:nvPicPr>
        <p:blipFill>
          <a:blip r:embed="rId2"/>
          <a:stretch>
            <a:fillRect/>
          </a:stretch>
        </p:blipFill>
        <p:spPr>
          <a:xfrm>
            <a:off x="701750" y="1881962"/>
            <a:ext cx="7813600" cy="2750761"/>
          </a:xfrm>
          <a:prstGeom prst="rect">
            <a:avLst/>
          </a:prstGeom>
          <a:ln w="19050">
            <a:solidFill>
              <a:schemeClr val="tx1"/>
            </a:solidFill>
          </a:ln>
        </p:spPr>
      </p:pic>
    </p:spTree>
    <p:extLst>
      <p:ext uri="{BB962C8B-B14F-4D97-AF65-F5344CB8AC3E}">
        <p14:creationId xmlns:p14="http://schemas.microsoft.com/office/powerpoint/2010/main" val="199162172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4DC7F3-E633-4193-B35A-BE2E39EB73D4}"/>
              </a:ext>
            </a:extLst>
          </p:cNvPr>
          <p:cNvSpPr txBox="1">
            <a:spLocks/>
          </p:cNvSpPr>
          <p:nvPr/>
        </p:nvSpPr>
        <p:spPr>
          <a:xfrm>
            <a:off x="628650" y="276446"/>
            <a:ext cx="8004987" cy="361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15000"/>
              </a:lnSpc>
              <a:spcBef>
                <a:spcPts val="0"/>
              </a:spcBef>
              <a:spcAft>
                <a:spcPts val="0"/>
              </a:spcAft>
              <a:buClr>
                <a:schemeClr val="dk1"/>
              </a:buClr>
              <a:buSzPts val="1400"/>
              <a:buFont typeface="Lato"/>
              <a:buChar char="●"/>
              <a:defRPr sz="1200" b="0" i="0" u="none" strike="noStrike" cap="none">
                <a:solidFill>
                  <a:srgbClr val="000000"/>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Char char="■"/>
              <a:defRPr sz="1400" b="0" i="0" u="none" strike="noStrike" cap="none">
                <a:solidFill>
                  <a:srgbClr val="000000"/>
                </a:solidFill>
                <a:latin typeface="Lato"/>
                <a:ea typeface="Lato"/>
                <a:cs typeface="Lato"/>
                <a:sym typeface="Lato"/>
              </a:defRPr>
            </a:lvl9pPr>
          </a:lstStyle>
          <a:p>
            <a:r>
              <a:rPr lang="en-US" sz="1500" b="1" dirty="0">
                <a:solidFill>
                  <a:srgbClr val="FF0000"/>
                </a:solidFill>
                <a:cs typeface="Arial" panose="020B0604020202020204" pitchFamily="34" charset="0"/>
              </a:rPr>
              <a:t>Sort trip by date</a:t>
            </a:r>
          </a:p>
          <a:p>
            <a:pPr marL="139700" indent="0">
              <a:buNone/>
            </a:pPr>
            <a:r>
              <a:rPr lang="en-US" sz="1500" dirty="0">
                <a:solidFill>
                  <a:srgbClr val="FF0000"/>
                </a:solidFill>
                <a:cs typeface="Arial" panose="020B0604020202020204" pitchFamily="34" charset="0"/>
              </a:rPr>
              <a:t> </a:t>
            </a:r>
            <a:r>
              <a:rPr lang="en-US" sz="1500" dirty="0">
                <a:solidFill>
                  <a:srgbClr val="FF0000"/>
                </a:solidFill>
              </a:rPr>
              <a:t>	</a:t>
            </a:r>
            <a:r>
              <a:rPr lang="en-US" sz="1500" dirty="0"/>
              <a:t>- In this function the user can sort trips by date from a button in page </a:t>
            </a:r>
            <a:r>
              <a:rPr lang="en-US" sz="1500" dirty="0" err="1"/>
              <a:t>trips.jsp</a:t>
            </a:r>
            <a:r>
              <a:rPr lang="en-US" sz="1500" dirty="0"/>
              <a:t>, 	  this selection is gone to page </a:t>
            </a:r>
            <a:r>
              <a:rPr lang="en-US" sz="1500" dirty="0" err="1"/>
              <a:t>sort.jsp</a:t>
            </a:r>
            <a:r>
              <a:rPr lang="en-US" sz="1500" dirty="0"/>
              <a:t> that get data from MYSQL database and 	  sort them.</a:t>
            </a:r>
            <a:endParaRPr lang="ar-EG" sz="1500" dirty="0"/>
          </a:p>
          <a:p>
            <a:pPr marL="0" indent="0">
              <a:buFont typeface="Lato"/>
              <a:buNone/>
            </a:pPr>
            <a:endParaRPr lang="ar-EG" sz="1500" dirty="0"/>
          </a:p>
          <a:p>
            <a:pPr marL="0" indent="0">
              <a:buFont typeface="Lato"/>
              <a:buNone/>
            </a:pPr>
            <a:endParaRPr lang="ar-EG" sz="1500" dirty="0"/>
          </a:p>
          <a:p>
            <a:pPr marL="0" indent="0">
              <a:buFont typeface="Lato"/>
              <a:buNone/>
            </a:pPr>
            <a:endParaRPr lang="ar-EG" sz="1500" dirty="0"/>
          </a:p>
          <a:p>
            <a:pPr marL="0" indent="0">
              <a:buFont typeface="Lato"/>
              <a:buNone/>
            </a:pPr>
            <a:endParaRPr lang="ar-EG" sz="1500" dirty="0"/>
          </a:p>
          <a:p>
            <a:pPr marL="0" indent="0">
              <a:buFont typeface="Lato"/>
              <a:buNone/>
            </a:pPr>
            <a:endParaRPr lang="ar-EG" sz="1500" dirty="0"/>
          </a:p>
          <a:p>
            <a:pPr marL="0" indent="0">
              <a:buFont typeface="Lato"/>
              <a:buNone/>
            </a:pPr>
            <a:r>
              <a:rPr lang="ar-EG" sz="1500" dirty="0"/>
              <a:t>	</a:t>
            </a:r>
            <a:endParaRPr lang="en-US" sz="1500" dirty="0"/>
          </a:p>
          <a:p>
            <a:pPr marL="0" indent="0">
              <a:buFont typeface="Lato"/>
              <a:buNone/>
            </a:pPr>
            <a:r>
              <a:rPr lang="en-US" sz="1500" dirty="0"/>
              <a:t>       </a:t>
            </a:r>
            <a:r>
              <a:rPr lang="en-US" sz="1500" dirty="0" err="1"/>
              <a:t>sort.jsp</a:t>
            </a:r>
            <a:endParaRPr lang="en-US" sz="1500" dirty="0"/>
          </a:p>
        </p:txBody>
      </p:sp>
      <p:pic>
        <p:nvPicPr>
          <p:cNvPr id="9" name="Picture 8">
            <a:extLst>
              <a:ext uri="{FF2B5EF4-FFF2-40B4-BE49-F238E27FC236}">
                <a16:creationId xmlns:a16="http://schemas.microsoft.com/office/drawing/2014/main" id="{DB881E0D-0C20-4D50-9CCF-90EA0A932BEE}"/>
              </a:ext>
            </a:extLst>
          </p:cNvPr>
          <p:cNvPicPr>
            <a:picLocks noChangeAspect="1"/>
          </p:cNvPicPr>
          <p:nvPr/>
        </p:nvPicPr>
        <p:blipFill>
          <a:blip r:embed="rId2"/>
          <a:stretch>
            <a:fillRect/>
          </a:stretch>
        </p:blipFill>
        <p:spPr>
          <a:xfrm>
            <a:off x="882503" y="1677729"/>
            <a:ext cx="7336464" cy="1252426"/>
          </a:xfrm>
          <a:prstGeom prst="rect">
            <a:avLst/>
          </a:prstGeom>
          <a:ln w="19050">
            <a:solidFill>
              <a:schemeClr val="tx1"/>
            </a:solidFill>
          </a:ln>
        </p:spPr>
      </p:pic>
      <p:pic>
        <p:nvPicPr>
          <p:cNvPr id="10" name="Picture 9">
            <a:extLst>
              <a:ext uri="{FF2B5EF4-FFF2-40B4-BE49-F238E27FC236}">
                <a16:creationId xmlns:a16="http://schemas.microsoft.com/office/drawing/2014/main" id="{FC6C410D-0523-45C6-8DA4-CA70C931E724}"/>
              </a:ext>
            </a:extLst>
          </p:cNvPr>
          <p:cNvPicPr>
            <a:picLocks noChangeAspect="1"/>
          </p:cNvPicPr>
          <p:nvPr/>
        </p:nvPicPr>
        <p:blipFill>
          <a:blip r:embed="rId3"/>
          <a:stretch>
            <a:fillRect/>
          </a:stretch>
        </p:blipFill>
        <p:spPr>
          <a:xfrm>
            <a:off x="882504" y="3327990"/>
            <a:ext cx="7336464" cy="1665327"/>
          </a:xfrm>
          <a:prstGeom prst="rect">
            <a:avLst/>
          </a:prstGeom>
          <a:ln w="19050">
            <a:solidFill>
              <a:schemeClr val="tx1"/>
            </a:solidFill>
          </a:ln>
        </p:spPr>
      </p:pic>
    </p:spTree>
    <p:extLst>
      <p:ext uri="{BB962C8B-B14F-4D97-AF65-F5344CB8AC3E}">
        <p14:creationId xmlns:p14="http://schemas.microsoft.com/office/powerpoint/2010/main" val="166752455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a:extLst>
              <a:ext uri="{FF2B5EF4-FFF2-40B4-BE49-F238E27FC236}">
                <a16:creationId xmlns:a16="http://schemas.microsoft.com/office/drawing/2014/main" id="{AD18679D-9ED9-4064-A064-7938EEC86023}"/>
              </a:ext>
            </a:extLst>
          </p:cNvPr>
          <p:cNvPicPr>
            <a:picLocks noChangeAspect="1"/>
          </p:cNvPicPr>
          <p:nvPr/>
        </p:nvPicPr>
        <p:blipFill>
          <a:blip r:embed="rId2"/>
          <a:stretch>
            <a:fillRect/>
          </a:stretch>
        </p:blipFill>
        <p:spPr>
          <a:xfrm>
            <a:off x="619346" y="318975"/>
            <a:ext cx="7905308" cy="4540103"/>
          </a:xfrm>
          <a:prstGeom prst="rect">
            <a:avLst/>
          </a:prstGeom>
          <a:noFill/>
          <a:ln w="19050">
            <a:solidFill>
              <a:schemeClr val="tx1"/>
            </a:solidFill>
          </a:ln>
        </p:spPr>
      </p:pic>
    </p:spTree>
    <p:extLst>
      <p:ext uri="{BB962C8B-B14F-4D97-AF65-F5344CB8AC3E}">
        <p14:creationId xmlns:p14="http://schemas.microsoft.com/office/powerpoint/2010/main" val="94440355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1">
            <a:extLst>
              <a:ext uri="{FF2B5EF4-FFF2-40B4-BE49-F238E27FC236}">
                <a16:creationId xmlns:a16="http://schemas.microsoft.com/office/drawing/2014/main" id="{15E8996E-9EAB-45F8-8B8D-7CB85C2B627F}"/>
              </a:ext>
            </a:extLst>
          </p:cNvPr>
          <p:cNvPicPr>
            <a:picLocks noChangeAspect="1"/>
          </p:cNvPicPr>
          <p:nvPr/>
        </p:nvPicPr>
        <p:blipFill>
          <a:blip r:embed="rId2"/>
          <a:stretch>
            <a:fillRect/>
          </a:stretch>
        </p:blipFill>
        <p:spPr>
          <a:xfrm>
            <a:off x="628650" y="318976"/>
            <a:ext cx="7886700" cy="2551814"/>
          </a:xfrm>
          <a:prstGeom prst="rect">
            <a:avLst/>
          </a:prstGeom>
          <a:noFill/>
          <a:ln w="19050">
            <a:solidFill>
              <a:schemeClr val="tx1"/>
            </a:solidFill>
          </a:ln>
        </p:spPr>
      </p:pic>
      <p:pic>
        <p:nvPicPr>
          <p:cNvPr id="5" name="Picture 4">
            <a:extLst>
              <a:ext uri="{FF2B5EF4-FFF2-40B4-BE49-F238E27FC236}">
                <a16:creationId xmlns:a16="http://schemas.microsoft.com/office/drawing/2014/main" id="{6CCC4BD7-A01F-4DB6-8D19-08E1BFF53C60}"/>
              </a:ext>
            </a:extLst>
          </p:cNvPr>
          <p:cNvPicPr>
            <a:picLocks noChangeAspect="1"/>
          </p:cNvPicPr>
          <p:nvPr/>
        </p:nvPicPr>
        <p:blipFill>
          <a:blip r:embed="rId3"/>
          <a:stretch>
            <a:fillRect/>
          </a:stretch>
        </p:blipFill>
        <p:spPr>
          <a:xfrm>
            <a:off x="628650" y="2902687"/>
            <a:ext cx="7886700" cy="1924442"/>
          </a:xfrm>
          <a:prstGeom prst="rect">
            <a:avLst/>
          </a:prstGeom>
          <a:ln w="19050">
            <a:solidFill>
              <a:schemeClr val="tx1"/>
            </a:solidFill>
          </a:ln>
        </p:spPr>
      </p:pic>
    </p:spTree>
    <p:extLst>
      <p:ext uri="{BB962C8B-B14F-4D97-AF65-F5344CB8AC3E}">
        <p14:creationId xmlns:p14="http://schemas.microsoft.com/office/powerpoint/2010/main" val="244495347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3AEC-06F7-4694-A757-DACD94E0B505}"/>
              </a:ext>
            </a:extLst>
          </p:cNvPr>
          <p:cNvSpPr>
            <a:spLocks noGrp="1"/>
          </p:cNvSpPr>
          <p:nvPr>
            <p:ph type="title" idx="4294967295"/>
          </p:nvPr>
        </p:nvSpPr>
        <p:spPr>
          <a:xfrm>
            <a:off x="494304" y="442839"/>
            <a:ext cx="2376487" cy="665162"/>
          </a:xfrm>
        </p:spPr>
        <p:txBody>
          <a:bodyPr/>
          <a:lstStyle/>
          <a:p>
            <a:r>
              <a:rPr lang="en-US" dirty="0"/>
              <a:t>Agenda</a:t>
            </a:r>
          </a:p>
        </p:txBody>
      </p:sp>
      <p:sp>
        <p:nvSpPr>
          <p:cNvPr id="4" name="TextBox 3">
            <a:extLst>
              <a:ext uri="{FF2B5EF4-FFF2-40B4-BE49-F238E27FC236}">
                <a16:creationId xmlns:a16="http://schemas.microsoft.com/office/drawing/2014/main" id="{925AD077-6329-40F5-A690-A4F43765BFCE}"/>
              </a:ext>
            </a:extLst>
          </p:cNvPr>
          <p:cNvSpPr txBox="1"/>
          <p:nvPr/>
        </p:nvSpPr>
        <p:spPr>
          <a:xfrm>
            <a:off x="494304" y="1392347"/>
            <a:ext cx="5194115" cy="3046988"/>
          </a:xfrm>
          <a:prstGeom prst="rect">
            <a:avLst/>
          </a:prstGeom>
          <a:noFill/>
        </p:spPr>
        <p:txBody>
          <a:bodyPr wrap="square">
            <a:spAutoFit/>
          </a:bodyPr>
          <a:lstStyle/>
          <a:p>
            <a:pPr marL="457200" indent="-457200" algn="l">
              <a:buFont typeface="+mj-lt"/>
              <a:buAutoNum type="arabicPeriod"/>
            </a:pPr>
            <a:r>
              <a:rPr lang="en-US" sz="2400" i="1" dirty="0"/>
              <a:t>Abstract</a:t>
            </a:r>
          </a:p>
          <a:p>
            <a:pPr marL="457200" indent="-457200" algn="l">
              <a:buFont typeface="+mj-lt"/>
              <a:buAutoNum type="arabicPeriod"/>
            </a:pPr>
            <a:r>
              <a:rPr lang="en-US" sz="2400" i="1" dirty="0"/>
              <a:t>Tourism in Egypt</a:t>
            </a:r>
          </a:p>
          <a:p>
            <a:pPr marL="457200" indent="-457200" algn="l">
              <a:buFont typeface="+mj-lt"/>
              <a:buAutoNum type="arabicPeriod"/>
            </a:pPr>
            <a:r>
              <a:rPr lang="en-US" sz="2400" i="1" dirty="0"/>
              <a:t>Problem statement</a:t>
            </a:r>
          </a:p>
          <a:p>
            <a:pPr marL="457200" indent="-457200" algn="l">
              <a:buFont typeface="+mj-lt"/>
              <a:buAutoNum type="arabicPeriod"/>
            </a:pPr>
            <a:r>
              <a:rPr lang="en-US" sz="2400" i="1" dirty="0"/>
              <a:t>Background </a:t>
            </a:r>
          </a:p>
          <a:p>
            <a:pPr marL="457200" indent="-457200" algn="l">
              <a:buFont typeface="+mj-lt"/>
              <a:buAutoNum type="arabicPeriod"/>
            </a:pPr>
            <a:r>
              <a:rPr lang="en-US" sz="2400" i="1" dirty="0"/>
              <a:t>Problems with existing systems </a:t>
            </a:r>
          </a:p>
          <a:p>
            <a:pPr marL="457200" indent="-457200" algn="l">
              <a:buFont typeface="+mj-lt"/>
              <a:buAutoNum type="arabicPeriod"/>
            </a:pPr>
            <a:r>
              <a:rPr lang="en-US" sz="2400" i="1" dirty="0"/>
              <a:t>Website Objectives</a:t>
            </a:r>
          </a:p>
          <a:p>
            <a:pPr marL="457200" indent="-457200" algn="l">
              <a:buFont typeface="+mj-lt"/>
              <a:buAutoNum type="arabicPeriod"/>
            </a:pPr>
            <a:r>
              <a:rPr lang="en-US" sz="2400" i="1" dirty="0"/>
              <a:t>Survey Form of our new features </a:t>
            </a:r>
          </a:p>
          <a:p>
            <a:pPr marL="457200" indent="-457200" algn="l">
              <a:buFont typeface="+mj-lt"/>
              <a:buAutoNum type="arabicPeriod"/>
            </a:pPr>
            <a:r>
              <a:rPr lang="en-US" sz="2400" i="1" dirty="0"/>
              <a:t>Collecting Users’ ratings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7275" y="0"/>
            <a:ext cx="3317358" cy="4061637"/>
          </a:xfrm>
          <a:prstGeom prst="rect">
            <a:avLst/>
          </a:prstGeom>
          <a:effectLst>
            <a:glow rad="139700">
              <a:schemeClr val="accent2">
                <a:satMod val="175000"/>
                <a:alpha val="40000"/>
              </a:schemeClr>
            </a:glow>
            <a:reflection blurRad="6350" stA="50000" endA="300" endPos="90000" dir="5400000" sy="-100000" algn="bl" rotWithShape="0"/>
          </a:effectLst>
        </p:spPr>
      </p:pic>
    </p:spTree>
    <p:extLst>
      <p:ext uri="{BB962C8B-B14F-4D97-AF65-F5344CB8AC3E}">
        <p14:creationId xmlns:p14="http://schemas.microsoft.com/office/powerpoint/2010/main" val="886274849"/>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9">
            <a:extLst>
              <a:ext uri="{FF2B5EF4-FFF2-40B4-BE49-F238E27FC236}">
                <a16:creationId xmlns:a16="http://schemas.microsoft.com/office/drawing/2014/main" id="{EDF582D4-F01B-4B61-9E41-B774EBDF30B9}"/>
              </a:ext>
            </a:extLst>
          </p:cNvPr>
          <p:cNvSpPr txBox="1">
            <a:spLocks/>
          </p:cNvSpPr>
          <p:nvPr/>
        </p:nvSpPr>
        <p:spPr>
          <a:xfrm>
            <a:off x="628650" y="350874"/>
            <a:ext cx="8132578" cy="445504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50800" lvl="0" indent="-317500" algn="l" rtl="0">
              <a:lnSpc>
                <a:spcPct val="115000"/>
              </a:lnSpc>
              <a:spcBef>
                <a:spcPts val="0"/>
              </a:spcBef>
              <a:spcAft>
                <a:spcPts val="0"/>
              </a:spcAft>
              <a:buClr>
                <a:schemeClr val="dk1"/>
              </a:buClr>
              <a:buSzPts val="1400"/>
              <a:buFont typeface="Lato"/>
              <a:buChar char="●"/>
              <a:defRPr sz="1200" b="0" i="0" u="none" strike="noStrike" cap="none">
                <a:solidFill>
                  <a:srgbClr val="000000"/>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Char char="■"/>
              <a:defRPr sz="1400" b="0" i="0" u="none" strike="noStrike" cap="none">
                <a:solidFill>
                  <a:srgbClr val="000000"/>
                </a:solidFill>
                <a:latin typeface="Lato"/>
                <a:ea typeface="Lato"/>
                <a:cs typeface="Lato"/>
                <a:sym typeface="Lato"/>
              </a:defRPr>
            </a:lvl9pPr>
          </a:lstStyle>
          <a:p>
            <a:r>
              <a:rPr lang="en-US" sz="1500" b="1" dirty="0">
                <a:solidFill>
                  <a:srgbClr val="FF0000"/>
                </a:solidFill>
                <a:cs typeface="Arial" panose="020B0604020202020204" pitchFamily="34" charset="0"/>
              </a:rPr>
              <a:t>Search trips by price and number of places </a:t>
            </a:r>
            <a:r>
              <a:rPr lang="en-US" sz="1500" b="1" dirty="0">
                <a:solidFill>
                  <a:srgbClr val="002060"/>
                </a:solidFill>
                <a:cs typeface="Arial" panose="020B0604020202020204" pitchFamily="34" charset="0"/>
              </a:rPr>
              <a:t>(The most important or function in our website and not found in all other websites)</a:t>
            </a:r>
          </a:p>
          <a:p>
            <a:endParaRPr lang="en-US" sz="1500" dirty="0">
              <a:solidFill>
                <a:schemeClr val="accent6">
                  <a:lumMod val="50000"/>
                </a:schemeClr>
              </a:solidFill>
              <a:cs typeface="Arial" panose="020B0604020202020204" pitchFamily="34" charset="0"/>
            </a:endParaRPr>
          </a:p>
          <a:p>
            <a:pPr marL="0" indent="0" algn="just">
              <a:buFont typeface="Lato"/>
              <a:buNone/>
            </a:pPr>
            <a:r>
              <a:rPr lang="en-US" sz="1500" dirty="0">
                <a:solidFill>
                  <a:srgbClr val="FF0000"/>
                </a:solidFill>
                <a:cs typeface="Arial" panose="020B0604020202020204" pitchFamily="34" charset="0"/>
              </a:rPr>
              <a:t>	</a:t>
            </a:r>
            <a:r>
              <a:rPr lang="en-US" sz="1500" dirty="0">
                <a:cs typeface="Arial" panose="020B0604020202020204" pitchFamily="34" charset="0"/>
              </a:rPr>
              <a:t>- In this function the user can search trips by price only or number of places only 	   or price and number of places at the same time by providing 2 lists (price and 	   number of places) with one button called let’s go in page </a:t>
            </a:r>
            <a:r>
              <a:rPr lang="en-US" sz="1500" dirty="0" err="1">
                <a:cs typeface="Arial" panose="020B0604020202020204" pitchFamily="34" charset="0"/>
              </a:rPr>
              <a:t>trips.jsp</a:t>
            </a:r>
            <a:r>
              <a:rPr lang="en-US" sz="1500" dirty="0">
                <a:cs typeface="Arial" panose="020B0604020202020204" pitchFamily="34" charset="0"/>
              </a:rPr>
              <a:t>.</a:t>
            </a:r>
            <a:endParaRPr lang="ar-EG" sz="1500" dirty="0">
              <a:cs typeface="Arial" panose="020B0604020202020204" pitchFamily="34" charset="0"/>
            </a:endParaRPr>
          </a:p>
          <a:p>
            <a:pPr marL="0" indent="0">
              <a:buFont typeface="Lato"/>
              <a:buNone/>
            </a:pPr>
            <a:r>
              <a:rPr lang="en-US" sz="1500" dirty="0">
                <a:solidFill>
                  <a:srgbClr val="FF0000"/>
                </a:solidFill>
                <a:cs typeface="Arial" panose="020B0604020202020204" pitchFamily="34" charset="0"/>
              </a:rPr>
              <a:t>  </a:t>
            </a:r>
          </a:p>
          <a:p>
            <a:pPr marL="0" indent="0">
              <a:buFont typeface="Lato"/>
              <a:buNone/>
            </a:pPr>
            <a:r>
              <a:rPr lang="en-US" sz="1500" dirty="0">
                <a:solidFill>
                  <a:srgbClr val="FF0000"/>
                </a:solidFill>
                <a:cs typeface="Arial" panose="020B0604020202020204" pitchFamily="34" charset="0"/>
              </a:rPr>
              <a:t>   </a:t>
            </a:r>
            <a:r>
              <a:rPr lang="en-US" sz="1500" dirty="0" err="1">
                <a:cs typeface="Arial" panose="020B0604020202020204" pitchFamily="34" charset="0"/>
              </a:rPr>
              <a:t>trips.jsp</a:t>
            </a:r>
            <a:r>
              <a:rPr lang="en-US" sz="1500" dirty="0">
                <a:cs typeface="Arial" panose="020B0604020202020204" pitchFamily="34" charset="0"/>
              </a:rPr>
              <a:t> </a:t>
            </a:r>
            <a:r>
              <a:rPr lang="en-US" sz="1800" dirty="0">
                <a:solidFill>
                  <a:srgbClr val="FF0000"/>
                </a:solidFill>
                <a:latin typeface="Arial" panose="020B0604020202020204" pitchFamily="34" charset="0"/>
                <a:cs typeface="Arial" panose="020B0604020202020204" pitchFamily="34" charset="0"/>
              </a:rPr>
              <a:t>	</a:t>
            </a:r>
            <a:endParaRPr lang="ar-EG" sz="1800" dirty="0">
              <a:solidFill>
                <a:srgbClr val="FF0000"/>
              </a:solidFill>
              <a:latin typeface="Arial" panose="020B0604020202020204" pitchFamily="34" charset="0"/>
              <a:cs typeface="Arial" panose="020B0604020202020204" pitchFamily="34" charset="0"/>
            </a:endParaRPr>
          </a:p>
          <a:p>
            <a:pPr marL="0" indent="0">
              <a:buFont typeface="Lato"/>
              <a:buNone/>
            </a:pPr>
            <a:endParaRPr lang="en-US" sz="1800" dirty="0">
              <a:solidFill>
                <a:srgbClr val="FF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2EA0652-E055-4E20-A54E-1BE4C55FCE93}"/>
              </a:ext>
            </a:extLst>
          </p:cNvPr>
          <p:cNvPicPr>
            <a:picLocks noChangeAspect="1"/>
          </p:cNvPicPr>
          <p:nvPr/>
        </p:nvPicPr>
        <p:blipFill>
          <a:blip r:embed="rId2"/>
          <a:stretch>
            <a:fillRect/>
          </a:stretch>
        </p:blipFill>
        <p:spPr>
          <a:xfrm>
            <a:off x="882502" y="2923953"/>
            <a:ext cx="7632848" cy="1531178"/>
          </a:xfrm>
          <a:prstGeom prst="rect">
            <a:avLst/>
          </a:prstGeom>
          <a:ln w="19050">
            <a:solidFill>
              <a:schemeClr val="tx1"/>
            </a:solidFill>
          </a:ln>
        </p:spPr>
      </p:pic>
    </p:spTree>
    <p:extLst>
      <p:ext uri="{BB962C8B-B14F-4D97-AF65-F5344CB8AC3E}">
        <p14:creationId xmlns:p14="http://schemas.microsoft.com/office/powerpoint/2010/main" val="336497927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9">
            <a:extLst>
              <a:ext uri="{FF2B5EF4-FFF2-40B4-BE49-F238E27FC236}">
                <a16:creationId xmlns:a16="http://schemas.microsoft.com/office/drawing/2014/main" id="{F8521C10-3901-4D99-A623-7D81BD8C43CC}"/>
              </a:ext>
            </a:extLst>
          </p:cNvPr>
          <p:cNvSpPr txBox="1">
            <a:spLocks/>
          </p:cNvSpPr>
          <p:nvPr/>
        </p:nvSpPr>
        <p:spPr>
          <a:xfrm>
            <a:off x="628650" y="350874"/>
            <a:ext cx="7983722" cy="445504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50800" lvl="0" indent="-317500" algn="l" rtl="0">
              <a:lnSpc>
                <a:spcPct val="115000"/>
              </a:lnSpc>
              <a:spcBef>
                <a:spcPts val="0"/>
              </a:spcBef>
              <a:spcAft>
                <a:spcPts val="0"/>
              </a:spcAft>
              <a:buClr>
                <a:schemeClr val="dk1"/>
              </a:buClr>
              <a:buSzPts val="1400"/>
              <a:buFont typeface="Lato"/>
              <a:buChar char="●"/>
              <a:defRPr sz="1200" b="0" i="0" u="none" strike="noStrike" cap="none">
                <a:solidFill>
                  <a:srgbClr val="000000"/>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Char char="■"/>
              <a:defRPr sz="1400" b="0" i="0" u="none" strike="noStrike" cap="none">
                <a:solidFill>
                  <a:srgbClr val="000000"/>
                </a:solidFill>
                <a:latin typeface="Lato"/>
                <a:ea typeface="Lato"/>
                <a:cs typeface="Lato"/>
                <a:sym typeface="Lato"/>
              </a:defRPr>
            </a:lvl9pPr>
          </a:lstStyle>
          <a:p>
            <a:pPr marL="0" indent="0">
              <a:buFont typeface="Lato"/>
              <a:buNone/>
            </a:pPr>
            <a:r>
              <a:rPr lang="en-US" sz="1800" dirty="0">
                <a:latin typeface="Arial" panose="020B0604020202020204" pitchFamily="34" charset="0"/>
                <a:cs typeface="Arial" panose="020B0604020202020204" pitchFamily="34" charset="0"/>
              </a:rPr>
              <a:t>    </a:t>
            </a:r>
            <a:r>
              <a:rPr lang="en-US" sz="1500" dirty="0" err="1">
                <a:cs typeface="Arial" panose="020B0604020202020204" pitchFamily="34" charset="0"/>
              </a:rPr>
              <a:t>trips.jsp</a:t>
            </a:r>
            <a:endParaRPr lang="en-US" sz="1500" dirty="0">
              <a:cs typeface="Arial" panose="020B0604020202020204" pitchFamily="34" charset="0"/>
            </a:endParaRPr>
          </a:p>
          <a:p>
            <a:pPr marL="0" indent="0">
              <a:buFont typeface="Lato"/>
              <a:buNone/>
            </a:pPr>
            <a:endParaRPr lang="ar-EG" sz="1800" dirty="0">
              <a:latin typeface="Arial" panose="020B0604020202020204" pitchFamily="34" charset="0"/>
              <a:cs typeface="Arial" panose="020B0604020202020204" pitchFamily="34" charset="0"/>
            </a:endParaRPr>
          </a:p>
          <a:p>
            <a:pPr marL="0" indent="0">
              <a:buFont typeface="Lato"/>
              <a:buNone/>
            </a:pPr>
            <a:endParaRPr lang="en-US" sz="1800" dirty="0">
              <a:solidFill>
                <a:srgbClr val="FF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B6A1B6-580F-4173-882C-37847F75D8C9}"/>
              </a:ext>
            </a:extLst>
          </p:cNvPr>
          <p:cNvPicPr>
            <a:picLocks noChangeAspect="1"/>
          </p:cNvPicPr>
          <p:nvPr/>
        </p:nvPicPr>
        <p:blipFill>
          <a:blip r:embed="rId2"/>
          <a:stretch>
            <a:fillRect/>
          </a:stretch>
        </p:blipFill>
        <p:spPr>
          <a:xfrm>
            <a:off x="971550" y="935001"/>
            <a:ext cx="7200900" cy="3857625"/>
          </a:xfrm>
          <a:prstGeom prst="rect">
            <a:avLst/>
          </a:prstGeom>
          <a:ln w="19050">
            <a:solidFill>
              <a:schemeClr val="tx1"/>
            </a:solidFill>
          </a:ln>
        </p:spPr>
      </p:pic>
    </p:spTree>
    <p:extLst>
      <p:ext uri="{BB962C8B-B14F-4D97-AF65-F5344CB8AC3E}">
        <p14:creationId xmlns:p14="http://schemas.microsoft.com/office/powerpoint/2010/main" val="147139142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9">
            <a:extLst>
              <a:ext uri="{FF2B5EF4-FFF2-40B4-BE49-F238E27FC236}">
                <a16:creationId xmlns:a16="http://schemas.microsoft.com/office/drawing/2014/main" id="{AB5CF79D-EA53-4F9D-AC5F-320325639018}"/>
              </a:ext>
            </a:extLst>
          </p:cNvPr>
          <p:cNvSpPr txBox="1">
            <a:spLocks/>
          </p:cNvSpPr>
          <p:nvPr/>
        </p:nvSpPr>
        <p:spPr>
          <a:xfrm>
            <a:off x="628650" y="318976"/>
            <a:ext cx="7983722" cy="445504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50800" lvl="0" indent="-317500" algn="l" rtl="0">
              <a:lnSpc>
                <a:spcPct val="115000"/>
              </a:lnSpc>
              <a:spcBef>
                <a:spcPts val="0"/>
              </a:spcBef>
              <a:spcAft>
                <a:spcPts val="0"/>
              </a:spcAft>
              <a:buClr>
                <a:schemeClr val="dk1"/>
              </a:buClr>
              <a:buSzPts val="1400"/>
              <a:buFont typeface="Lato"/>
              <a:buChar char="●"/>
              <a:defRPr sz="1200" b="0" i="0" u="none" strike="noStrike" cap="none">
                <a:solidFill>
                  <a:srgbClr val="000000"/>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Char char="○"/>
              <a:defRPr sz="1400" b="0" i="0" u="none" strike="noStrike" cap="none">
                <a:solidFill>
                  <a:srgbClr val="000000"/>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Char char="■"/>
              <a:defRPr sz="1400" b="0" i="0" u="none" strike="noStrike" cap="none">
                <a:solidFill>
                  <a:srgbClr val="000000"/>
                </a:solidFill>
                <a:latin typeface="Lato"/>
                <a:ea typeface="Lato"/>
                <a:cs typeface="Lato"/>
                <a:sym typeface="Lato"/>
              </a:defRPr>
            </a:lvl9pPr>
          </a:lstStyle>
          <a:p>
            <a:pPr marL="0" indent="0">
              <a:buFont typeface="Lato"/>
              <a:buNone/>
            </a:pPr>
            <a:r>
              <a:rPr lang="en-US" sz="1500" dirty="0">
                <a:cs typeface="Arial" panose="020B0604020202020204" pitchFamily="34" charset="0"/>
              </a:rPr>
              <a:t>-then the choice of user is gone to page </a:t>
            </a:r>
            <a:r>
              <a:rPr lang="en-US" sz="1500" dirty="0" err="1">
                <a:cs typeface="Arial" panose="020B0604020202020204" pitchFamily="34" charset="0"/>
              </a:rPr>
              <a:t>filter.jsp</a:t>
            </a:r>
            <a:r>
              <a:rPr lang="en-US" sz="1500" dirty="0">
                <a:cs typeface="Arial" panose="020B0604020202020204" pitchFamily="34" charset="0"/>
              </a:rPr>
              <a:t> to make operations on this choice and show the right results.</a:t>
            </a:r>
          </a:p>
          <a:p>
            <a:pPr marL="0" indent="0">
              <a:buFont typeface="Lato"/>
              <a:buNone/>
            </a:pPr>
            <a:endParaRPr lang="en-US" sz="1500" dirty="0">
              <a:cs typeface="Arial" panose="020B0604020202020204" pitchFamily="34" charset="0"/>
            </a:endParaRPr>
          </a:p>
          <a:p>
            <a:pPr marL="0" indent="0">
              <a:buFont typeface="Lato"/>
              <a:buNone/>
            </a:pPr>
            <a:r>
              <a:rPr lang="en-US" sz="1500" dirty="0" err="1">
                <a:cs typeface="Arial" panose="020B0604020202020204" pitchFamily="34" charset="0"/>
              </a:rPr>
              <a:t>Filter.jsp</a:t>
            </a:r>
            <a:endParaRPr lang="en-US" sz="1500" dirty="0">
              <a:cs typeface="Arial" panose="020B0604020202020204" pitchFamily="34" charset="0"/>
            </a:endParaRPr>
          </a:p>
          <a:p>
            <a:pPr marL="0" indent="0">
              <a:buFont typeface="Lato"/>
              <a:buNone/>
            </a:pPr>
            <a:endParaRPr lang="en-US" sz="1800" dirty="0">
              <a:latin typeface="Arial" panose="020B0604020202020204" pitchFamily="34" charset="0"/>
              <a:cs typeface="Arial" panose="020B0604020202020204" pitchFamily="34" charset="0"/>
            </a:endParaRPr>
          </a:p>
          <a:p>
            <a:pPr marL="0" indent="0">
              <a:buFont typeface="Lato"/>
              <a:buNone/>
            </a:pPr>
            <a:endParaRPr lang="ar-EG" sz="1800" dirty="0">
              <a:latin typeface="Arial" panose="020B0604020202020204" pitchFamily="34" charset="0"/>
              <a:cs typeface="Arial" panose="020B0604020202020204" pitchFamily="34" charset="0"/>
            </a:endParaRPr>
          </a:p>
          <a:p>
            <a:pPr marL="0" indent="0">
              <a:buFont typeface="Lato"/>
              <a:buNone/>
            </a:pPr>
            <a:endParaRPr lang="en-US" sz="1800" dirty="0">
              <a:solidFill>
                <a:srgbClr val="FF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23ED7FA-D82B-4A7A-B950-002F57C4455D}"/>
              </a:ext>
            </a:extLst>
          </p:cNvPr>
          <p:cNvPicPr>
            <a:picLocks noChangeAspect="1"/>
          </p:cNvPicPr>
          <p:nvPr/>
        </p:nvPicPr>
        <p:blipFill>
          <a:blip r:embed="rId2"/>
          <a:stretch>
            <a:fillRect/>
          </a:stretch>
        </p:blipFill>
        <p:spPr>
          <a:xfrm>
            <a:off x="1446028" y="1848736"/>
            <a:ext cx="6262577" cy="2743200"/>
          </a:xfrm>
          <a:prstGeom prst="rect">
            <a:avLst/>
          </a:prstGeom>
          <a:ln w="19050">
            <a:solidFill>
              <a:schemeClr val="tx1"/>
            </a:solidFill>
          </a:ln>
        </p:spPr>
      </p:pic>
    </p:spTree>
    <p:extLst>
      <p:ext uri="{BB962C8B-B14F-4D97-AF65-F5344CB8AC3E}">
        <p14:creationId xmlns:p14="http://schemas.microsoft.com/office/powerpoint/2010/main" val="187777191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884A6-4798-4DB7-A4E0-75092AA0DBF4}"/>
              </a:ext>
            </a:extLst>
          </p:cNvPr>
          <p:cNvPicPr>
            <a:picLocks noChangeAspect="1"/>
          </p:cNvPicPr>
          <p:nvPr/>
        </p:nvPicPr>
        <p:blipFill>
          <a:blip r:embed="rId2"/>
          <a:stretch>
            <a:fillRect/>
          </a:stretch>
        </p:blipFill>
        <p:spPr>
          <a:xfrm>
            <a:off x="628650" y="371900"/>
            <a:ext cx="7781703" cy="3604677"/>
          </a:xfrm>
          <a:prstGeom prst="rect">
            <a:avLst/>
          </a:prstGeom>
          <a:ln w="19050">
            <a:solidFill>
              <a:schemeClr val="tx1"/>
            </a:solidFill>
          </a:ln>
        </p:spPr>
      </p:pic>
      <p:pic>
        <p:nvPicPr>
          <p:cNvPr id="5" name="Picture 4">
            <a:extLst>
              <a:ext uri="{FF2B5EF4-FFF2-40B4-BE49-F238E27FC236}">
                <a16:creationId xmlns:a16="http://schemas.microsoft.com/office/drawing/2014/main" id="{F0A1A40E-6744-464B-B203-ADDC64C3BE61}"/>
              </a:ext>
            </a:extLst>
          </p:cNvPr>
          <p:cNvPicPr>
            <a:picLocks noChangeAspect="1"/>
          </p:cNvPicPr>
          <p:nvPr/>
        </p:nvPicPr>
        <p:blipFill>
          <a:blip r:embed="rId3"/>
          <a:stretch>
            <a:fillRect/>
          </a:stretch>
        </p:blipFill>
        <p:spPr>
          <a:xfrm>
            <a:off x="628650" y="3997603"/>
            <a:ext cx="7781703" cy="651398"/>
          </a:xfrm>
          <a:prstGeom prst="rect">
            <a:avLst/>
          </a:prstGeom>
          <a:ln w="19050">
            <a:solidFill>
              <a:schemeClr val="tx1"/>
            </a:solidFill>
          </a:ln>
        </p:spPr>
      </p:pic>
    </p:spTree>
    <p:extLst>
      <p:ext uri="{BB962C8B-B14F-4D97-AF65-F5344CB8AC3E}">
        <p14:creationId xmlns:p14="http://schemas.microsoft.com/office/powerpoint/2010/main" val="99781646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E31740-4A68-4B79-B483-65668FFAF881}"/>
              </a:ext>
            </a:extLst>
          </p:cNvPr>
          <p:cNvPicPr>
            <a:picLocks noChangeAspect="1"/>
          </p:cNvPicPr>
          <p:nvPr/>
        </p:nvPicPr>
        <p:blipFill>
          <a:blip r:embed="rId2"/>
          <a:stretch>
            <a:fillRect/>
          </a:stretch>
        </p:blipFill>
        <p:spPr>
          <a:xfrm>
            <a:off x="400692" y="1998921"/>
            <a:ext cx="8239874" cy="2829002"/>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3" name="Title 1">
            <a:extLst>
              <a:ext uri="{FF2B5EF4-FFF2-40B4-BE49-F238E27FC236}">
                <a16:creationId xmlns:a16="http://schemas.microsoft.com/office/drawing/2014/main" id="{AC8ACA54-F436-43AF-827C-F71385C8C117}"/>
              </a:ext>
            </a:extLst>
          </p:cNvPr>
          <p:cNvSpPr>
            <a:spLocks noGrp="1"/>
          </p:cNvSpPr>
          <p:nvPr>
            <p:ph type="title"/>
          </p:nvPr>
        </p:nvSpPr>
        <p:spPr>
          <a:xfrm>
            <a:off x="255076" y="190383"/>
            <a:ext cx="7968600" cy="572700"/>
          </a:xfrm>
        </p:spPr>
        <p:txBody>
          <a:bodyPr/>
          <a:lstStyle/>
          <a:p>
            <a:r>
              <a:rPr lang="en-US" dirty="0"/>
              <a:t>Future work</a:t>
            </a:r>
          </a:p>
        </p:txBody>
      </p:sp>
      <p:sp>
        <p:nvSpPr>
          <p:cNvPr id="4" name="Title 1">
            <a:extLst>
              <a:ext uri="{FF2B5EF4-FFF2-40B4-BE49-F238E27FC236}">
                <a16:creationId xmlns:a16="http://schemas.microsoft.com/office/drawing/2014/main" id="{AC8ACA54-F436-43AF-827C-F71385C8C117}"/>
              </a:ext>
            </a:extLst>
          </p:cNvPr>
          <p:cNvSpPr txBox="1">
            <a:spLocks/>
          </p:cNvSpPr>
          <p:nvPr/>
        </p:nvSpPr>
        <p:spPr>
          <a:xfrm>
            <a:off x="308359" y="879469"/>
            <a:ext cx="8385490" cy="1119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000"/>
              <a:buFont typeface="Just Another Hand"/>
              <a:buNone/>
              <a:defRPr sz="4000" b="0" i="0" u="none" strike="noStrike" cap="none">
                <a:solidFill>
                  <a:schemeClr val="accent1"/>
                </a:solidFill>
                <a:latin typeface="Just Another Hand"/>
                <a:ea typeface="Just Another Hand"/>
                <a:cs typeface="Just Another Hand"/>
                <a:sym typeface="Just Another Hand"/>
              </a:defRPr>
            </a:lvl1pPr>
            <a:lvl2pPr marR="0" lvl="1"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9pPr>
          </a:lstStyle>
          <a:p>
            <a:r>
              <a:rPr lang="en-US" sz="1500" dirty="0">
                <a:solidFill>
                  <a:schemeClr val="tx1"/>
                </a:solidFill>
                <a:latin typeface="Lato"/>
                <a:cs typeface="+mj-cs"/>
              </a:rPr>
              <a:t>1- Its supposed that users will have an account “profile” on the website and according to them </a:t>
            </a:r>
          </a:p>
          <a:p>
            <a:r>
              <a:rPr lang="en-US" sz="1500" dirty="0">
                <a:solidFill>
                  <a:schemeClr val="tx1"/>
                </a:solidFill>
                <a:latin typeface="Lato"/>
                <a:cs typeface="+mj-cs"/>
              </a:rPr>
              <a:t>    trips history rates and interactions they will receive a notification with a recommended trips.</a:t>
            </a:r>
          </a:p>
          <a:p>
            <a:endParaRPr lang="en-US" sz="1500" dirty="0">
              <a:solidFill>
                <a:schemeClr val="tx1"/>
              </a:solidFill>
              <a:latin typeface="Lato"/>
              <a:cs typeface="+mj-cs"/>
            </a:endParaRPr>
          </a:p>
          <a:p>
            <a:r>
              <a:rPr lang="en-US" sz="1500" dirty="0">
                <a:solidFill>
                  <a:schemeClr val="tx1"/>
                </a:solidFill>
                <a:latin typeface="Lato"/>
                <a:cs typeface="+mj-cs"/>
              </a:rPr>
              <a:t>2- We used “OR technique” preference map to analyze this point:</a:t>
            </a:r>
          </a:p>
        </p:txBody>
      </p:sp>
    </p:spTree>
    <p:extLst>
      <p:ext uri="{BB962C8B-B14F-4D97-AF65-F5344CB8AC3E}">
        <p14:creationId xmlns:p14="http://schemas.microsoft.com/office/powerpoint/2010/main" val="11481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DAD5D-3994-4B8A-ABC5-1EAA1B7B4909}"/>
              </a:ext>
            </a:extLst>
          </p:cNvPr>
          <p:cNvPicPr>
            <a:picLocks noChangeAspect="1"/>
          </p:cNvPicPr>
          <p:nvPr/>
        </p:nvPicPr>
        <p:blipFill>
          <a:blip r:embed="rId2"/>
          <a:stretch>
            <a:fillRect/>
          </a:stretch>
        </p:blipFill>
        <p:spPr>
          <a:xfrm>
            <a:off x="452063" y="1284271"/>
            <a:ext cx="8270697" cy="3606228"/>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3" name="Title 1">
            <a:extLst>
              <a:ext uri="{FF2B5EF4-FFF2-40B4-BE49-F238E27FC236}">
                <a16:creationId xmlns:a16="http://schemas.microsoft.com/office/drawing/2014/main" id="{AC8ACA54-F436-43AF-827C-F71385C8C117}"/>
              </a:ext>
            </a:extLst>
          </p:cNvPr>
          <p:cNvSpPr>
            <a:spLocks noGrp="1"/>
          </p:cNvSpPr>
          <p:nvPr>
            <p:ph type="title"/>
          </p:nvPr>
        </p:nvSpPr>
        <p:spPr>
          <a:xfrm>
            <a:off x="342169" y="253001"/>
            <a:ext cx="7968600" cy="572700"/>
          </a:xfrm>
        </p:spPr>
        <p:txBody>
          <a:bodyPr/>
          <a:lstStyle/>
          <a:p>
            <a:r>
              <a:rPr lang="en-US" dirty="0"/>
              <a:t>Preference map </a:t>
            </a:r>
            <a:r>
              <a:rPr lang="en-US" dirty="0" err="1"/>
              <a:t>conts</a:t>
            </a:r>
            <a:r>
              <a:rPr lang="en-US" dirty="0"/>
              <a:t>.</a:t>
            </a:r>
          </a:p>
        </p:txBody>
      </p:sp>
    </p:spTree>
    <p:extLst>
      <p:ext uri="{BB962C8B-B14F-4D97-AF65-F5344CB8AC3E}">
        <p14:creationId xmlns:p14="http://schemas.microsoft.com/office/powerpoint/2010/main" val="368432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58C48-4AE4-423F-AAB7-40D3E9230F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4750" y="1253447"/>
            <a:ext cx="7150813" cy="3462156"/>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4" name="Title 1">
            <a:extLst>
              <a:ext uri="{FF2B5EF4-FFF2-40B4-BE49-F238E27FC236}">
                <a16:creationId xmlns:a16="http://schemas.microsoft.com/office/drawing/2014/main" id="{AC8ACA54-F436-43AF-827C-F71385C8C117}"/>
              </a:ext>
            </a:extLst>
          </p:cNvPr>
          <p:cNvSpPr>
            <a:spLocks noGrp="1"/>
          </p:cNvSpPr>
          <p:nvPr>
            <p:ph type="title"/>
          </p:nvPr>
        </p:nvSpPr>
        <p:spPr>
          <a:xfrm>
            <a:off x="398916" y="334938"/>
            <a:ext cx="7968600" cy="572700"/>
          </a:xfrm>
        </p:spPr>
        <p:txBody>
          <a:bodyPr/>
          <a:lstStyle/>
          <a:p>
            <a:r>
              <a:rPr lang="en-US" dirty="0"/>
              <a:t>Preference map </a:t>
            </a:r>
            <a:r>
              <a:rPr lang="en-US" dirty="0" err="1"/>
              <a:t>conts</a:t>
            </a:r>
            <a:r>
              <a:rPr lang="en-US" dirty="0"/>
              <a:t>.</a:t>
            </a:r>
          </a:p>
        </p:txBody>
      </p:sp>
      <p:grpSp>
        <p:nvGrpSpPr>
          <p:cNvPr id="6" name="Google Shape;5054;p77"/>
          <p:cNvGrpSpPr/>
          <p:nvPr/>
        </p:nvGrpSpPr>
        <p:grpSpPr>
          <a:xfrm>
            <a:off x="7821396" y="229843"/>
            <a:ext cx="1092240" cy="1023604"/>
            <a:chOff x="7636443" y="1204988"/>
            <a:chExt cx="804565" cy="677795"/>
          </a:xfrm>
          <a:solidFill>
            <a:schemeClr val="bg2">
              <a:lumMod val="40000"/>
              <a:lumOff val="60000"/>
            </a:schemeClr>
          </a:solidFill>
        </p:grpSpPr>
        <p:grpSp>
          <p:nvGrpSpPr>
            <p:cNvPr id="7" name="Google Shape;5055;p77"/>
            <p:cNvGrpSpPr/>
            <p:nvPr/>
          </p:nvGrpSpPr>
          <p:grpSpPr>
            <a:xfrm>
              <a:off x="7636443" y="1509705"/>
              <a:ext cx="804565" cy="373078"/>
              <a:chOff x="7636443" y="1509705"/>
              <a:chExt cx="804565" cy="373078"/>
            </a:xfrm>
            <a:grpFill/>
          </p:grpSpPr>
          <p:sp>
            <p:nvSpPr>
              <p:cNvPr id="17" name="Google Shape;5056;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grpFill/>
              <a:ln w="19050">
                <a:solidFill>
                  <a:schemeClr val="tx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057;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grpFill/>
              <a:ln w="19050">
                <a:solidFill>
                  <a:schemeClr val="tx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058;p77"/>
            <p:cNvGrpSpPr/>
            <p:nvPr/>
          </p:nvGrpSpPr>
          <p:grpSpPr>
            <a:xfrm>
              <a:off x="7636443" y="1408133"/>
              <a:ext cx="804565" cy="373078"/>
              <a:chOff x="7636443" y="1408133"/>
              <a:chExt cx="804565" cy="373078"/>
            </a:xfrm>
            <a:grpFill/>
          </p:grpSpPr>
          <p:sp>
            <p:nvSpPr>
              <p:cNvPr id="15" name="Google Shape;5059;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grpFill/>
              <a:ln w="19050">
                <a:solidFill>
                  <a:schemeClr val="tx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60;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grpFill/>
              <a:ln w="19050">
                <a:solidFill>
                  <a:schemeClr val="tx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061;p77"/>
            <p:cNvGrpSpPr/>
            <p:nvPr/>
          </p:nvGrpSpPr>
          <p:grpSpPr>
            <a:xfrm>
              <a:off x="7636443" y="1306560"/>
              <a:ext cx="804565" cy="373078"/>
              <a:chOff x="7636443" y="1306560"/>
              <a:chExt cx="804565" cy="373078"/>
            </a:xfrm>
            <a:grpFill/>
          </p:grpSpPr>
          <p:sp>
            <p:nvSpPr>
              <p:cNvPr id="13" name="Google Shape;5062;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grpFill/>
              <a:ln w="19050">
                <a:solidFill>
                  <a:schemeClr val="tx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63;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grpFill/>
              <a:ln w="19050">
                <a:solidFill>
                  <a:schemeClr val="tx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064;p77"/>
            <p:cNvGrpSpPr/>
            <p:nvPr/>
          </p:nvGrpSpPr>
          <p:grpSpPr>
            <a:xfrm>
              <a:off x="7636443" y="1204988"/>
              <a:ext cx="804565" cy="373078"/>
              <a:chOff x="7636443" y="1204988"/>
              <a:chExt cx="804565" cy="373078"/>
            </a:xfrm>
            <a:grpFill/>
          </p:grpSpPr>
          <p:sp>
            <p:nvSpPr>
              <p:cNvPr id="11" name="Google Shape;5065;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grpFill/>
              <a:ln w="19050">
                <a:solidFill>
                  <a:schemeClr val="tx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66;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grpFill/>
              <a:ln w="19050">
                <a:solidFill>
                  <a:schemeClr val="tx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195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216058-35CE-4701-8054-24ED99C97452}"/>
              </a:ext>
            </a:extLst>
          </p:cNvPr>
          <p:cNvPicPr>
            <a:picLocks noChangeAspect="1"/>
          </p:cNvPicPr>
          <p:nvPr/>
        </p:nvPicPr>
        <p:blipFill>
          <a:blip r:embed="rId2"/>
          <a:stretch>
            <a:fillRect/>
          </a:stretch>
        </p:blipFill>
        <p:spPr>
          <a:xfrm>
            <a:off x="5104152" y="1123448"/>
            <a:ext cx="3638641" cy="3788621"/>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pic>
        <p:nvPicPr>
          <p:cNvPr id="6" name="Picture 5">
            <a:extLst>
              <a:ext uri="{FF2B5EF4-FFF2-40B4-BE49-F238E27FC236}">
                <a16:creationId xmlns:a16="http://schemas.microsoft.com/office/drawing/2014/main" id="{49109886-C513-4093-A7EA-E8DDBD6CB555}"/>
              </a:ext>
            </a:extLst>
          </p:cNvPr>
          <p:cNvPicPr>
            <a:picLocks noChangeAspect="1"/>
          </p:cNvPicPr>
          <p:nvPr/>
        </p:nvPicPr>
        <p:blipFill>
          <a:blip r:embed="rId3"/>
          <a:stretch>
            <a:fillRect/>
          </a:stretch>
        </p:blipFill>
        <p:spPr>
          <a:xfrm>
            <a:off x="488891" y="1141234"/>
            <a:ext cx="3983081" cy="3753043"/>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4" name="Title 1">
            <a:extLst>
              <a:ext uri="{FF2B5EF4-FFF2-40B4-BE49-F238E27FC236}">
                <a16:creationId xmlns:a16="http://schemas.microsoft.com/office/drawing/2014/main" id="{AC8ACA54-F436-43AF-827C-F71385C8C117}"/>
              </a:ext>
            </a:extLst>
          </p:cNvPr>
          <p:cNvSpPr>
            <a:spLocks noGrp="1"/>
          </p:cNvSpPr>
          <p:nvPr>
            <p:ph type="title"/>
          </p:nvPr>
        </p:nvSpPr>
        <p:spPr>
          <a:xfrm>
            <a:off x="398916" y="334938"/>
            <a:ext cx="7968600" cy="572700"/>
          </a:xfrm>
        </p:spPr>
        <p:txBody>
          <a:bodyPr/>
          <a:lstStyle/>
          <a:p>
            <a:r>
              <a:rPr lang="en-US" dirty="0"/>
              <a:t>Preference map </a:t>
            </a:r>
            <a:r>
              <a:rPr lang="en-US" dirty="0" err="1"/>
              <a:t>conts</a:t>
            </a:r>
            <a:r>
              <a:rPr lang="en-US" dirty="0"/>
              <a:t>.</a:t>
            </a:r>
          </a:p>
        </p:txBody>
      </p:sp>
      <p:grpSp>
        <p:nvGrpSpPr>
          <p:cNvPr id="5" name="Google Shape;5161;p77"/>
          <p:cNvGrpSpPr/>
          <p:nvPr/>
        </p:nvGrpSpPr>
        <p:grpSpPr>
          <a:xfrm>
            <a:off x="4568885" y="2699092"/>
            <a:ext cx="438354" cy="637329"/>
            <a:chOff x="1697726" y="3244179"/>
            <a:chExt cx="788124" cy="1146069"/>
          </a:xfrm>
        </p:grpSpPr>
        <p:sp>
          <p:nvSpPr>
            <p:cNvPr id="7" name="Google Shape;5162;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ln/>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63;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ln/>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51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C82CBE-5C7A-4816-A799-C75CE762A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25" y="1205061"/>
            <a:ext cx="4466307" cy="3705289"/>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pic>
        <p:nvPicPr>
          <p:cNvPr id="3" name="Picture 2">
            <a:extLst>
              <a:ext uri="{FF2B5EF4-FFF2-40B4-BE49-F238E27FC236}">
                <a16:creationId xmlns:a16="http://schemas.microsoft.com/office/drawing/2014/main" id="{AF579127-D262-4056-9CB9-CBB00B974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465" y="1921267"/>
            <a:ext cx="3838392" cy="2272879"/>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sp>
        <p:nvSpPr>
          <p:cNvPr id="4" name="Title 1">
            <a:extLst>
              <a:ext uri="{FF2B5EF4-FFF2-40B4-BE49-F238E27FC236}">
                <a16:creationId xmlns:a16="http://schemas.microsoft.com/office/drawing/2014/main" id="{AC8ACA54-F436-43AF-827C-F71385C8C117}"/>
              </a:ext>
            </a:extLst>
          </p:cNvPr>
          <p:cNvSpPr>
            <a:spLocks noGrp="1"/>
          </p:cNvSpPr>
          <p:nvPr>
            <p:ph type="title"/>
          </p:nvPr>
        </p:nvSpPr>
        <p:spPr>
          <a:xfrm>
            <a:off x="398916" y="334938"/>
            <a:ext cx="7968600" cy="572700"/>
          </a:xfrm>
        </p:spPr>
        <p:txBody>
          <a:bodyPr/>
          <a:lstStyle/>
          <a:p>
            <a:r>
              <a:rPr lang="en-US" dirty="0"/>
              <a:t>Preference map for form</a:t>
            </a:r>
          </a:p>
        </p:txBody>
      </p:sp>
    </p:spTree>
    <p:extLst>
      <p:ext uri="{BB962C8B-B14F-4D97-AF65-F5344CB8AC3E}">
        <p14:creationId xmlns:p14="http://schemas.microsoft.com/office/powerpoint/2010/main" val="424307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87FD96-804E-4387-AD61-017A5882C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93" y="1415941"/>
            <a:ext cx="3893923" cy="3354511"/>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pic>
        <p:nvPicPr>
          <p:cNvPr id="5" name="Picture 4">
            <a:extLst>
              <a:ext uri="{FF2B5EF4-FFF2-40B4-BE49-F238E27FC236}">
                <a16:creationId xmlns:a16="http://schemas.microsoft.com/office/drawing/2014/main" id="{B0C72CC2-420C-47E3-B946-C62BEE08A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138" y="1415940"/>
            <a:ext cx="3707289" cy="3354511"/>
          </a:xfrm>
          <a:prstGeom prst="roundRect">
            <a:avLst>
              <a:gd name="adj" fmla="val 8594"/>
            </a:avLst>
          </a:prstGeom>
          <a:solidFill>
            <a:srgbClr val="FFFFFF">
              <a:shade val="85000"/>
            </a:srgbClr>
          </a:solidFill>
          <a:ln w="19050">
            <a:solidFill>
              <a:schemeClr val="tx1"/>
            </a:solidFill>
          </a:ln>
          <a:effectLst>
            <a:glow rad="139700">
              <a:schemeClr val="accent2">
                <a:satMod val="175000"/>
                <a:alpha val="40000"/>
              </a:schemeClr>
            </a:glow>
            <a:reflection blurRad="12700" stA="38000" endPos="28000" dist="5000" dir="5400000" sy="-100000" algn="bl" rotWithShape="0"/>
          </a:effectLst>
        </p:spPr>
      </p:pic>
      <p:grpSp>
        <p:nvGrpSpPr>
          <p:cNvPr id="47" name="Google Shape;5161;p77"/>
          <p:cNvGrpSpPr/>
          <p:nvPr/>
        </p:nvGrpSpPr>
        <p:grpSpPr>
          <a:xfrm>
            <a:off x="4572000" y="2815837"/>
            <a:ext cx="438354" cy="739738"/>
            <a:chOff x="1697726" y="3244179"/>
            <a:chExt cx="788124" cy="1146069"/>
          </a:xfrm>
        </p:grpSpPr>
        <p:sp>
          <p:nvSpPr>
            <p:cNvPr id="48" name="Google Shape;5162;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63;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Title 1">
            <a:extLst>
              <a:ext uri="{FF2B5EF4-FFF2-40B4-BE49-F238E27FC236}">
                <a16:creationId xmlns:a16="http://schemas.microsoft.com/office/drawing/2014/main" id="{AC8ACA54-F436-43AF-827C-F71385C8C117}"/>
              </a:ext>
            </a:extLst>
          </p:cNvPr>
          <p:cNvSpPr>
            <a:spLocks noGrp="1"/>
          </p:cNvSpPr>
          <p:nvPr>
            <p:ph type="title"/>
          </p:nvPr>
        </p:nvSpPr>
        <p:spPr>
          <a:xfrm>
            <a:off x="398916" y="334938"/>
            <a:ext cx="7968600" cy="572700"/>
          </a:xfrm>
        </p:spPr>
        <p:txBody>
          <a:bodyPr/>
          <a:lstStyle/>
          <a:p>
            <a:r>
              <a:rPr lang="en-US" dirty="0"/>
              <a:t>Preference map for form </a:t>
            </a:r>
            <a:r>
              <a:rPr lang="en-US" dirty="0" err="1"/>
              <a:t>conts</a:t>
            </a:r>
            <a:r>
              <a:rPr lang="en-US" dirty="0"/>
              <a:t>.</a:t>
            </a:r>
          </a:p>
        </p:txBody>
      </p:sp>
    </p:spTree>
    <p:extLst>
      <p:ext uri="{BB962C8B-B14F-4D97-AF65-F5344CB8AC3E}">
        <p14:creationId xmlns:p14="http://schemas.microsoft.com/office/powerpoint/2010/main" val="31511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3AEC-06F7-4694-A757-DACD94E0B505}"/>
              </a:ext>
            </a:extLst>
          </p:cNvPr>
          <p:cNvSpPr>
            <a:spLocks noGrp="1"/>
          </p:cNvSpPr>
          <p:nvPr>
            <p:ph type="title" idx="4294967295"/>
          </p:nvPr>
        </p:nvSpPr>
        <p:spPr>
          <a:xfrm>
            <a:off x="494304" y="442839"/>
            <a:ext cx="4077696" cy="665162"/>
          </a:xfrm>
        </p:spPr>
        <p:txBody>
          <a:bodyPr/>
          <a:lstStyle/>
          <a:p>
            <a:r>
              <a:rPr lang="en-US" dirty="0"/>
              <a:t>Agenda cont.</a:t>
            </a:r>
          </a:p>
        </p:txBody>
      </p:sp>
      <p:sp>
        <p:nvSpPr>
          <p:cNvPr id="4" name="TextBox 3">
            <a:extLst>
              <a:ext uri="{FF2B5EF4-FFF2-40B4-BE49-F238E27FC236}">
                <a16:creationId xmlns:a16="http://schemas.microsoft.com/office/drawing/2014/main" id="{925AD077-6329-40F5-A690-A4F43765BFCE}"/>
              </a:ext>
            </a:extLst>
          </p:cNvPr>
          <p:cNvSpPr txBox="1"/>
          <p:nvPr/>
        </p:nvSpPr>
        <p:spPr>
          <a:xfrm>
            <a:off x="494304" y="1335108"/>
            <a:ext cx="4572000" cy="6217087"/>
          </a:xfrm>
          <a:prstGeom prst="rect">
            <a:avLst/>
          </a:prstGeom>
          <a:noFill/>
        </p:spPr>
        <p:txBody>
          <a:bodyPr wrap="square">
            <a:spAutoFit/>
          </a:bodyPr>
          <a:lstStyle/>
          <a:p>
            <a:pPr algn="l"/>
            <a:r>
              <a:rPr lang="en-US" sz="2400" i="1" dirty="0"/>
              <a:t>9. Methodology </a:t>
            </a:r>
          </a:p>
          <a:p>
            <a:pPr algn="l"/>
            <a:r>
              <a:rPr lang="en-US" sz="2400" i="1" dirty="0"/>
              <a:t>10. Mathematical Model</a:t>
            </a:r>
          </a:p>
          <a:p>
            <a:pPr algn="l"/>
            <a:r>
              <a:rPr lang="en-US" sz="2400" i="1" dirty="0"/>
              <a:t>11. Software System</a:t>
            </a:r>
          </a:p>
          <a:p>
            <a:pPr algn="l"/>
            <a:r>
              <a:rPr lang="en-US" sz="2400" i="1" dirty="0"/>
              <a:t>12. Sequence of Website Flow</a:t>
            </a:r>
          </a:p>
          <a:p>
            <a:pPr algn="l"/>
            <a:r>
              <a:rPr lang="en-US" sz="2400" i="1" dirty="0"/>
              <a:t>13. User Interface</a:t>
            </a:r>
          </a:p>
          <a:p>
            <a:pPr algn="l"/>
            <a:r>
              <a:rPr lang="en-US" sz="2400" i="1" dirty="0"/>
              <a:t>14. Functions Explanation and 15. running Program </a:t>
            </a:r>
          </a:p>
          <a:p>
            <a:pPr algn="l"/>
            <a:r>
              <a:rPr lang="en-US" sz="2400" i="1" dirty="0"/>
              <a:t>16. Future Work</a:t>
            </a:r>
          </a:p>
          <a:p>
            <a:pPr algn="l"/>
            <a:r>
              <a:rPr lang="en-US" sz="2400" i="1" dirty="0"/>
              <a:t>17. Conclusion</a:t>
            </a:r>
          </a:p>
          <a:p>
            <a:pPr marL="457200" indent="-457200" algn="l">
              <a:buFont typeface="+mj-lt"/>
              <a:buAutoNum type="arabicPeriod"/>
            </a:pPr>
            <a:endParaRPr lang="en-US" sz="2400" i="1" dirty="0"/>
          </a:p>
          <a:p>
            <a:pPr lvl="3"/>
            <a:endParaRPr lang="en-US" sz="2400" i="1" dirty="0"/>
          </a:p>
          <a:p>
            <a:pPr algn="l"/>
            <a:r>
              <a:rPr lang="en-US" sz="2400" i="1" dirty="0"/>
              <a:t>      </a:t>
            </a:r>
          </a:p>
          <a:p>
            <a:pPr marL="457200" indent="-457200" algn="l">
              <a:buFont typeface="+mj-lt"/>
              <a:buAutoNum type="arabicPeriod"/>
            </a:pPr>
            <a:endParaRPr lang="en-US" sz="2400" i="1" dirty="0"/>
          </a:p>
          <a:p>
            <a:pPr marL="457200" indent="-457200" algn="l">
              <a:buFont typeface="+mj-lt"/>
              <a:buAutoNum type="arabicPeriod"/>
            </a:pPr>
            <a:endParaRPr lang="en-US" sz="2400" i="1" dirty="0"/>
          </a:p>
          <a:p>
            <a:pPr marL="457200" indent="-457200" algn="l">
              <a:buFont typeface="+mj-lt"/>
              <a:buAutoNum type="arabicPeriod"/>
            </a:pPr>
            <a:endParaRPr lang="en-US" sz="2400" i="1" dirty="0"/>
          </a:p>
          <a:p>
            <a:pPr marL="457200" indent="-457200" algn="l">
              <a:buFont typeface="+mj-lt"/>
              <a:buAutoNum type="arabicPeriod"/>
            </a:pPr>
            <a:endParaRPr lang="en-US" sz="2400" i="1" dirty="0"/>
          </a:p>
          <a:p>
            <a:pPr marL="342900" indent="-342900" algn="l">
              <a:buFont typeface="+mj-lt"/>
              <a:buAutoNum type="arabicPeriod"/>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0828" y="0"/>
            <a:ext cx="3583172" cy="5143500"/>
          </a:xfrm>
          <a:prstGeom prst="rect">
            <a:avLst/>
          </a:prstGeom>
          <a:effectLst>
            <a:softEdge rad="635000"/>
          </a:effectLst>
        </p:spPr>
      </p:pic>
    </p:spTree>
    <p:extLst>
      <p:ext uri="{BB962C8B-B14F-4D97-AF65-F5344CB8AC3E}">
        <p14:creationId xmlns:p14="http://schemas.microsoft.com/office/powerpoint/2010/main" val="283215867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46"/>
          <p:cNvSpPr txBox="1">
            <a:spLocks noGrp="1"/>
          </p:cNvSpPr>
          <p:nvPr>
            <p:ph type="title"/>
          </p:nvPr>
        </p:nvSpPr>
        <p:spPr>
          <a:xfrm>
            <a:off x="505757" y="484350"/>
            <a:ext cx="77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a:t>
            </a:r>
            <a:endParaRPr dirty="0"/>
          </a:p>
        </p:txBody>
      </p:sp>
      <p:sp>
        <p:nvSpPr>
          <p:cNvPr id="22" name="Text Placeholder 2"/>
          <p:cNvSpPr txBox="1">
            <a:spLocks/>
          </p:cNvSpPr>
          <p:nvPr/>
        </p:nvSpPr>
        <p:spPr>
          <a:xfrm>
            <a:off x="711275" y="1335640"/>
            <a:ext cx="8173921" cy="35406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 </a:t>
            </a:r>
            <a:endParaRPr lang="ar-EG" dirty="0"/>
          </a:p>
        </p:txBody>
      </p:sp>
      <p:sp>
        <p:nvSpPr>
          <p:cNvPr id="10" name="Google Shape;548;p33"/>
          <p:cNvSpPr txBox="1">
            <a:spLocks/>
          </p:cNvSpPr>
          <p:nvPr/>
        </p:nvSpPr>
        <p:spPr>
          <a:xfrm>
            <a:off x="505757" y="1457184"/>
            <a:ext cx="5172029" cy="345471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tx1"/>
              </a:buClr>
              <a:buFont typeface="Wingdings" panose="05000000000000000000" pitchFamily="2" charset="2"/>
              <a:buChar char="Ø"/>
            </a:pPr>
            <a:r>
              <a:rPr lang="en-US" sz="1500" dirty="0">
                <a:latin typeface="Lato"/>
              </a:rPr>
              <a:t>As shown at previous slides we website now is ready to use.</a:t>
            </a:r>
          </a:p>
          <a:p>
            <a:pPr>
              <a:buClr>
                <a:schemeClr val="tx1"/>
              </a:buClr>
            </a:pPr>
            <a:endParaRPr lang="en-US" sz="1500" dirty="0">
              <a:latin typeface="Lato"/>
            </a:endParaRPr>
          </a:p>
          <a:p>
            <a:pPr marL="285750" indent="-285750">
              <a:buClr>
                <a:schemeClr val="tx1"/>
              </a:buClr>
              <a:buFont typeface="Wingdings" panose="05000000000000000000" pitchFamily="2" charset="2"/>
              <a:buChar char="Ø"/>
            </a:pPr>
            <a:r>
              <a:rPr lang="en-US" sz="1500" dirty="0">
                <a:latin typeface="Lato"/>
              </a:rPr>
              <a:t>We aim it ”website”  befits the great events that taking place in Egypt in Current period at tourism sector  </a:t>
            </a:r>
          </a:p>
          <a:p>
            <a:pPr>
              <a:buClr>
                <a:schemeClr val="tx1"/>
              </a:buClr>
            </a:pPr>
            <a:r>
              <a:rPr lang="en-US" sz="1500" dirty="0">
                <a:latin typeface="Lato"/>
              </a:rPr>
              <a:t>          </a:t>
            </a:r>
          </a:p>
          <a:p>
            <a:pPr>
              <a:buClr>
                <a:schemeClr val="tx1"/>
              </a:buClr>
            </a:pPr>
            <a:r>
              <a:rPr lang="en-US" sz="1500" dirty="0">
                <a:latin typeface="Lato"/>
              </a:rPr>
              <a:t>          -Parade of Mummies to The Museum of Egyptian </a:t>
            </a:r>
          </a:p>
          <a:p>
            <a:pPr>
              <a:buClr>
                <a:schemeClr val="tx1"/>
              </a:buClr>
            </a:pPr>
            <a:r>
              <a:rPr lang="en-US" sz="1500" dirty="0">
                <a:latin typeface="Lato"/>
              </a:rPr>
              <a:t>            Civilization in </a:t>
            </a:r>
            <a:r>
              <a:rPr lang="en-US" sz="1500" dirty="0" err="1">
                <a:latin typeface="Lato"/>
              </a:rPr>
              <a:t>Fustat</a:t>
            </a:r>
            <a:r>
              <a:rPr lang="en-US" sz="1500" dirty="0">
                <a:latin typeface="Lato"/>
              </a:rPr>
              <a:t>.</a:t>
            </a:r>
          </a:p>
          <a:p>
            <a:pPr>
              <a:buClr>
                <a:schemeClr val="tx1"/>
              </a:buClr>
            </a:pPr>
            <a:r>
              <a:rPr lang="en-US" sz="1500" dirty="0">
                <a:latin typeface="Lato"/>
              </a:rPr>
              <a:t>          </a:t>
            </a:r>
          </a:p>
          <a:p>
            <a:pPr>
              <a:buClr>
                <a:schemeClr val="tx1"/>
              </a:buClr>
            </a:pPr>
            <a:r>
              <a:rPr lang="en-US" sz="1500" dirty="0">
                <a:latin typeface="Lato"/>
              </a:rPr>
              <a:t>          -Capitals Museum in the new administrative capital.</a:t>
            </a:r>
          </a:p>
          <a:p>
            <a:pPr>
              <a:buClr>
                <a:schemeClr val="tx1"/>
              </a:buClr>
            </a:pPr>
            <a:r>
              <a:rPr lang="en-US" sz="1500" dirty="0">
                <a:latin typeface="Lato"/>
              </a:rPr>
              <a:t> </a:t>
            </a:r>
          </a:p>
          <a:p>
            <a:pPr marL="285750" indent="-285750">
              <a:buClr>
                <a:schemeClr val="tx1"/>
              </a:buClr>
              <a:buFont typeface="Wingdings" panose="05000000000000000000" pitchFamily="2" charset="2"/>
              <a:buChar char="Ø"/>
            </a:pPr>
            <a:r>
              <a:rPr lang="en-US" sz="1500" dirty="0">
                <a:latin typeface="Lato"/>
              </a:rPr>
              <a:t>we expect that website will be editable to satisfy demands of users “visitors” ,adding new features which make trips and usage of the system much easier.</a:t>
            </a:r>
          </a:p>
          <a:p>
            <a:pPr>
              <a:buClr>
                <a:schemeClr val="tx1"/>
              </a:buClr>
            </a:pPr>
            <a:r>
              <a:rPr lang="en-US" b="1" dirty="0"/>
              <a:t>                                                                            </a:t>
            </a:r>
          </a:p>
          <a:p>
            <a:pPr>
              <a:buClr>
                <a:schemeClr val="tx1"/>
              </a:buClr>
            </a:pPr>
            <a:endParaRPr lang="en-US" b="1" dirty="0"/>
          </a:p>
          <a:p>
            <a:pPr>
              <a:buClr>
                <a:schemeClr val="tx1"/>
              </a:buClr>
            </a:pPr>
            <a:r>
              <a:rPr lang="en-US" b="1" dirty="0"/>
              <a:t>                                                                                           </a:t>
            </a:r>
          </a:p>
          <a:p>
            <a:pPr>
              <a:buClr>
                <a:schemeClr val="tx1"/>
              </a:buClr>
            </a:pPr>
            <a:r>
              <a:rPr lang="en-US" b="1" dirty="0"/>
              <a: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147" y="0"/>
            <a:ext cx="3342289" cy="2465500"/>
          </a:xfrm>
          <a:prstGeom prst="rect">
            <a:avLst/>
          </a:prstGeom>
          <a:ln>
            <a:noFill/>
          </a:ln>
          <a:effectLst>
            <a:outerShdw blurRad="190500" algn="tl" rotWithShape="0">
              <a:srgbClr val="000000">
                <a:alpha val="70000"/>
              </a:srgbClr>
            </a:outerShdw>
            <a:reflection blurRad="6350" stA="50000" endA="300" endPos="55000" dir="5400000" sy="-100000" algn="bl" rotWithShape="0"/>
            <a:softEdge rad="127000"/>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229" y="2744090"/>
            <a:ext cx="3258207" cy="2167803"/>
          </a:xfrm>
          <a:prstGeom prst="rect">
            <a:avLst/>
          </a:prstGeom>
          <a:ln>
            <a:noFill/>
          </a:ln>
          <a:effectLst>
            <a:outerShdw blurRad="76200" dist="12700" dir="2700000" sy="-23000" kx="-800400" algn="bl" rotWithShape="0">
              <a:prstClr val="black">
                <a:alpha val="20000"/>
              </a:prstClr>
            </a:outerShdw>
            <a:softEdge rad="112500"/>
          </a:effectLst>
        </p:spPr>
      </p:pic>
    </p:spTree>
    <p:extLst>
      <p:ext uri="{BB962C8B-B14F-4D97-AF65-F5344CB8AC3E}">
        <p14:creationId xmlns:p14="http://schemas.microsoft.com/office/powerpoint/2010/main" val="105484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barn(inVertical)">
                                      <p:cBhvr>
                                        <p:cTn id="7" dur="500"/>
                                        <p:tgtEl>
                                          <p:spTgt spid="38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859" y="1849346"/>
            <a:ext cx="2887039" cy="1905000"/>
          </a:xfrm>
          <a:prstGeom prst="rect">
            <a:avLst/>
          </a:prstGeom>
        </p:spPr>
      </p:pic>
      <p:sp>
        <p:nvSpPr>
          <p:cNvPr id="5" name="Google Shape;381;p46"/>
          <p:cNvSpPr txBox="1">
            <a:spLocks/>
          </p:cNvSpPr>
          <p:nvPr/>
        </p:nvSpPr>
        <p:spPr>
          <a:xfrm>
            <a:off x="146328" y="905708"/>
            <a:ext cx="8843642" cy="1138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000"/>
              <a:buFont typeface="Just Another Hand"/>
              <a:buNone/>
              <a:defRPr sz="4000" b="0" i="0" u="none" strike="noStrike" cap="none">
                <a:solidFill>
                  <a:schemeClr val="accent1"/>
                </a:solidFill>
                <a:latin typeface="Just Another Hand"/>
                <a:ea typeface="Just Another Hand"/>
                <a:cs typeface="Just Another Hand"/>
                <a:sym typeface="Just Another Hand"/>
              </a:defRPr>
            </a:lvl1pPr>
            <a:lvl2pPr marR="0" lvl="1"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800"/>
              <a:buFont typeface="Montserrat"/>
              <a:buNone/>
              <a:defRPr sz="3800" b="1" i="0" u="none" strike="noStrike" cap="none">
                <a:solidFill>
                  <a:schemeClr val="dk1"/>
                </a:solidFill>
                <a:latin typeface="Montserrat"/>
                <a:ea typeface="Montserrat"/>
                <a:cs typeface="Montserrat"/>
                <a:sym typeface="Montserrat"/>
              </a:defRPr>
            </a:lvl9pPr>
          </a:lstStyle>
          <a:p>
            <a:r>
              <a:rPr lang="en-US" sz="1500" dirty="0">
                <a:solidFill>
                  <a:schemeClr val="tx1"/>
                </a:solidFill>
                <a:effectLst>
                  <a:outerShdw blurRad="38100" dist="38100" dir="2700000" algn="tl">
                    <a:srgbClr val="000000">
                      <a:alpha val="43137"/>
                    </a:srgbClr>
                  </a:outerShdw>
                </a:effectLst>
                <a:latin typeface="Lato"/>
              </a:rPr>
              <a:t>Thanks for your listening, you could tell us if you have any questions. </a:t>
            </a:r>
          </a:p>
        </p:txBody>
      </p:sp>
    </p:spTree>
    <p:extLst>
      <p:ext uri="{BB962C8B-B14F-4D97-AF65-F5344CB8AC3E}">
        <p14:creationId xmlns:p14="http://schemas.microsoft.com/office/powerpoint/2010/main" val="128663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F5A6462-CAB5-4D0C-8887-0C435628C580}"/>
              </a:ext>
            </a:extLst>
          </p:cNvPr>
          <p:cNvSpPr>
            <a:spLocks noGrp="1"/>
          </p:cNvSpPr>
          <p:nvPr>
            <p:ph type="title" idx="4294967295"/>
          </p:nvPr>
        </p:nvSpPr>
        <p:spPr>
          <a:xfrm>
            <a:off x="382773" y="811471"/>
            <a:ext cx="7967663" cy="571500"/>
          </a:xfrm>
        </p:spPr>
        <p:txBody>
          <a:bodyPr/>
          <a:lstStyle/>
          <a:p>
            <a:r>
              <a:rPr lang="en-US" dirty="0"/>
              <a:t>Introduction</a:t>
            </a:r>
          </a:p>
        </p:txBody>
      </p:sp>
      <p:sp>
        <p:nvSpPr>
          <p:cNvPr id="16" name="TextBox 15">
            <a:extLst>
              <a:ext uri="{FF2B5EF4-FFF2-40B4-BE49-F238E27FC236}">
                <a16:creationId xmlns:a16="http://schemas.microsoft.com/office/drawing/2014/main" id="{A038EA2B-35C8-4C7E-A605-876CADE043FB}"/>
              </a:ext>
            </a:extLst>
          </p:cNvPr>
          <p:cNvSpPr txBox="1"/>
          <p:nvPr/>
        </p:nvSpPr>
        <p:spPr>
          <a:xfrm>
            <a:off x="382773" y="1854598"/>
            <a:ext cx="6348579" cy="1434303"/>
          </a:xfrm>
          <a:prstGeom prst="rect">
            <a:avLst/>
          </a:prstGeom>
          <a:noFill/>
        </p:spPr>
        <p:txBody>
          <a:bodyPr wrap="square">
            <a:spAutoFit/>
          </a:bodyPr>
          <a:lstStyle/>
          <a:p>
            <a:pPr algn="just">
              <a:lnSpc>
                <a:spcPct val="150000"/>
              </a:lnSpc>
            </a:pPr>
            <a:r>
              <a:rPr lang="en-US" sz="1500" i="0" u="none" strike="noStrike" baseline="0" dirty="0">
                <a:solidFill>
                  <a:srgbClr val="000000"/>
                </a:solidFill>
                <a:latin typeface="Lato"/>
              </a:rPr>
              <a:t>The tourism sector is of utmost importance for any country because of its</a:t>
            </a:r>
            <a:r>
              <a:rPr lang="en-US" sz="1500" dirty="0">
                <a:latin typeface="Lato"/>
              </a:rPr>
              <a:t> </a:t>
            </a:r>
            <a:r>
              <a:rPr lang="en-US" sz="1500" i="0" u="none" strike="noStrike" baseline="0" dirty="0">
                <a:solidFill>
                  <a:srgbClr val="000000"/>
                </a:solidFill>
                <a:latin typeface="Lato"/>
              </a:rPr>
              <a:t>positive impact on building and promoting the economy. and for this our project is to establish a tourist site at the highest level of services to increase the attraction of tourists</a:t>
            </a:r>
            <a:r>
              <a:rPr lang="ar-EG" sz="1500" dirty="0">
                <a:latin typeface="Lato"/>
              </a:rPr>
              <a:t>.</a:t>
            </a:r>
            <a:endParaRPr lang="en-US" sz="1500" dirty="0">
              <a:latin typeface="Lato"/>
            </a:endParaRPr>
          </a:p>
        </p:txBody>
      </p:sp>
      <p:grpSp>
        <p:nvGrpSpPr>
          <p:cNvPr id="5" name="Google Shape;1832;p74"/>
          <p:cNvGrpSpPr/>
          <p:nvPr/>
        </p:nvGrpSpPr>
        <p:grpSpPr>
          <a:xfrm>
            <a:off x="5929573" y="264948"/>
            <a:ext cx="2622876" cy="1333540"/>
            <a:chOff x="238125" y="1038125"/>
            <a:chExt cx="7146800" cy="3633625"/>
          </a:xfrm>
        </p:grpSpPr>
        <p:sp>
          <p:nvSpPr>
            <p:cNvPr id="6" name="Google Shape;1833;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34;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37;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8;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39;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40;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41;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42;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43;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44;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45;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46;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47;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48;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49;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50;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51;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52;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53;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54;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55;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56;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57;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58;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59;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60;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61;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62;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63;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64;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65;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66;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67;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68;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69;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70;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71;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72;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73;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74;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75;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76;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77;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78;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79;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80;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81;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82;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83;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84;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85;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86;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87;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88;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89;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90;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91;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92;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93;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94;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95;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96;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97;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98;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99;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00;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01;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02;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03;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04;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05;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06;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07;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08;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09;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10;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11;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12;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13;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14;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15;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16;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17;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18;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19;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20;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21;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22;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23;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24;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25;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26;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927;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28;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29;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30;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31;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32;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33;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34;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35;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36;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37;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38;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39;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40;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41;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42;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43;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44;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45;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46;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47;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48;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49;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50;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51;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52;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53;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54;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55;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56;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57;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58;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59;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60;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61;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62;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963;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64;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65;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66;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67;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68;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969;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970;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71;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972;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973;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974;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975;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976;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977;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978;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979;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980;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981;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982;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983;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984;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985;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986;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987;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988;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989;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990;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991;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992;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993;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994;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995;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996;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997;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998;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999;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000;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001;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002;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003;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004;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005;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006;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007;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008;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009;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010;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011;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012;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013;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014;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015;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016;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017;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018;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019;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020;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021;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022;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023;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024;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25;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26;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7;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28;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29;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30;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31;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32;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33;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34;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035;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036;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037;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038;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039;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040;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041;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042;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043;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044;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045;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046;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047;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048;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049;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050;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051;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052;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053;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054;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055;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056;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057;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058;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059;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060;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061;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062;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063;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064;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065;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066;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067;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068;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069;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070;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071;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072;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073;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074;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075;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076;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077;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078;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079;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080;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081;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082;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083;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084;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085;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086;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087;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088;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089;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090;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091;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092;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093;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094;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095;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096;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097;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098;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099;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100;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101;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102;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103;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104;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105;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106;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107;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108;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109;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110;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111;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112;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113;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114;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115;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116;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117;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118;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119;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120;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121;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122;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123;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124;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125;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126;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127;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128;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129;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130;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131;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132;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133;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134;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135;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136;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137;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138;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139;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140;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141;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142;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143;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144;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145;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146;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147;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148;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149;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150;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151;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152;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153;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154;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155;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156;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157;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158;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159;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160;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161;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162;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163;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164;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165;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166;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167;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168;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169;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170;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171;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172;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173;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174;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175;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176;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177;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178;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179;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180;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181;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182;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183;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184;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185;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186;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187;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188;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189;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190;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191;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192;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193;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194;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195;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196;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197;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198;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199;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200;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201;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202;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203;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204;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205;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206;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207;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208;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209;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210;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211;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212;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213;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214;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215;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216;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217;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218;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219;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220;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221;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222;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223;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224;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225;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226;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227;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228;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229;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230;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231;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232;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233;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234;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235;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236;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237;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238;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239;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40;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41;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42;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43;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44;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45;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246;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247;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248;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249;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250;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251;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252;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253;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254;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255;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56;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57;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58;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59;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260;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261;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262;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263;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264;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265;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266;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267;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268;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269;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270;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271;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272;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273;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274;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275;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276;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277;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278;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279;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280;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281;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282;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283;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284;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285;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286;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287;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288;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289;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290;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291;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292;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293;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294;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295;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296;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297;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298;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299;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300;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301;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302;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303;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304;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305;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306;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307;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308;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309;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310;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311;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312;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313;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314;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315;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316;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317;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318;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319;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320;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321;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322;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323;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324;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325;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326;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327;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328;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329;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330;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331;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332;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333;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334;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335;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336;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337;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338;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339;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340;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341;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342;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343;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344;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345;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346;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347;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348;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349;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350;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351;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352;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353;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354;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355;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356;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357;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358;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359;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360;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361;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362;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363;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364;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365;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366;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367;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368;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369;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370;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371;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372;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373;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374;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375;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376;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377;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378;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379;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380;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381;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382;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383;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384;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385;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386;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387;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388;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389;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390;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391;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392;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393;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394;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395;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396;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397;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398;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399;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400;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401;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402;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403;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404;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405;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406;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407;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408;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409;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410;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411;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412;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413;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414;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415;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416;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417;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418;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419;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420;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421;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422;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423;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424;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425;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426;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427;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428;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429;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430;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431;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432;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433;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434;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435;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436;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437;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438;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439;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440;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441;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442;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443;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444;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445;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446;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447;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448;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449;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450;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451;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452;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453;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454;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455;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456;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457;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2458;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2459;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460;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461;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462;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2463;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2464;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2465;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2466;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2467;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2468;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2469;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2470;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2471;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2472;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2473;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2474;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2475;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2476;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2477;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478;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2479;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480;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2481;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482;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2483;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484;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2485;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486;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2487;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488;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2489;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490;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2491;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492;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2493;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494;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2495;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496;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2497;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498;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2499;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500;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2501;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502;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2503;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504;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505;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506;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507;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508;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509;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510;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511;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512;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513;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514;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515;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516;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517;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518;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519;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2520;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2521;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2522;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2523;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2524;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2525;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2526;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2527;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2528;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2529;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2530;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531;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2532;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533;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2534;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535;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2536;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537;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2538;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539;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2540;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541;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2542;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543;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2544;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545;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2546;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547;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2548;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549;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550;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551;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552;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553;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2554;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2555;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2556;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2557;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558;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2559;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560;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2561;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2562;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2563;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2564;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2565;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2566;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2567;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2568;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569;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2570;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571;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2572;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573;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2574;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575;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2576;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577;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2578;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579;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2580;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581;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582;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583;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2584;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2585;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2586;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2587;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2588;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2589;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590;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2591;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592;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593;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594;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595;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596;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597;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598;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599;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600;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601;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602;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603;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604;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605;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606;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607;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2608;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609;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2610;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611;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2612;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613;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2614;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615;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2616;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617;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2618;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619;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2620;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621;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2622;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623;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624;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625;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626;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627;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2628;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2629;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2630;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2631;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632;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633;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34;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635;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36;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637;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38;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639;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40;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641;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42;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643;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644;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645;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646;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47;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648;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49;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2650;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2651;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2652;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2653;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2654;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2655;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2656;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657;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658;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659;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660;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661;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662;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2663;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2664;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2665;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2666;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2667;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2668;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2669;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2670;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2671;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2672;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2673;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2674;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2675;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2676;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2677;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2678;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2679;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2680;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2681;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2682;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2683;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2684;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2685;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2686;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2687;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2688;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2689;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2690;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2691;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2692;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2693;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2694;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2695;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2696;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2697;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2698;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2699;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2700;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2701;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2702;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2703;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2704;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2705;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2706;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2707;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2708;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2709;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2710;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2711;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2712;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2713;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2714;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2715;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2716;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2717;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2718;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2719;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2720;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2721;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2722;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2723;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2724;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2725;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2726;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2727;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2728;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2729;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2730;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2731;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2732;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2733;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2734;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2735;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2736;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2737;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2738;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2739;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2740;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2741;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2742;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2743;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2744;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2745;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2746;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2747;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2748;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2749;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2750;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2751;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752;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753;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754;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755;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756;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757;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758;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759;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760;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761;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2762;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763;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764;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765;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766;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767;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768;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769;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770;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771;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772;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773;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774;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775;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776;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777;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778;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779;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780;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781;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782;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783;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2784;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2785;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2786;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2787;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2788;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2789;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2790;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2791;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2792;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2793;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2794;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2795;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2796;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2797;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2798;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2799;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2800;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2801;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2802;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2803;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2804;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2805;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2806;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2807;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2808;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2809;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2810;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2811;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2812;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2813;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2814;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2815;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2816;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2817;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2818;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2819;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2820;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2821;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2822;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2823;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2824;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2825;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2826;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2827;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2828;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2829;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2830;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2831;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2832;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2833;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2834;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2835;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2836;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2837;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2838;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2839;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2840;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2841;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2842;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2843;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2844;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2845;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2846;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2847;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2848;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2849;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2850;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2851;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2852;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2853;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2854;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2855;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2856;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2857;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2858;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2859;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2860;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2861;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2862;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2863;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2864;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2865;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2866;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2867;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2868;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2869;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2870;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2871;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2872;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2873;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2874;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2875;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2876;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2877;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2878;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2879;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2880;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2881;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2882;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2883;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2884;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2885;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2886;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2887;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2888;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2889;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2890;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2891;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2892;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2893;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2894;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2895;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2896;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2897;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2898;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2899;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2900;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2901;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2902;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2903;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2904;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2905;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2906;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2907;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2908;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2909;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2910;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2911;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2912;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2913;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2914;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2915;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2916;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2917;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2918;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2919;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2920;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2921;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2922;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2923;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2924;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2925;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2926;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2927;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2928;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2929;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2930;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2931;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2932;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2933;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2934;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2935;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2936;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2937;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2938;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2939;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2940;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2941;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2942;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2943;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2944;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2945;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2946;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2947;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2948;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2949;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2950;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2951;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2952;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2953;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2954;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2955;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2956;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2957;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2958;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2959;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2960;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2961;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2962;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2963;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2964;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2965;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2966;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2967;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2968;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2969;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2970;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2971;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2972;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2973;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2974;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2975;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2976;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2977;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2978;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2979;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2980;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2981;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2982;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2983;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2984;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2985;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2986;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2987;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2988;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2989;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2990;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2991;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2992;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2993;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2994;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2995;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2996;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2997;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2998;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2999;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3000;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3001;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3002;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3003;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3004;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3005;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3006;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3007;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3008;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3009;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3010;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3011;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3012;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3013;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3014;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3015;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3016;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3017;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3018;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3019;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3020;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3021;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3022;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3023;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3024;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3025;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3026;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3027;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3028;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3029;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3030;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3031;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3032;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3033;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3034;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3035;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3036;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3037;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3038;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3039;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3040;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3041;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3042;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3043;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3044;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3045;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3046;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3047;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3048;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3049;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3050;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3051;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3052;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3053;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3054;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3055;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3056;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3057;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3058;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3059;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3060;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3061;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3062;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3063;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3064;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3065;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3066;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3067;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3068;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3069;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3070;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3071;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3072;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3073;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3074;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3075;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3076;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3077;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3078;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3079;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3080;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3081;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3082;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3083;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3084;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3085;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3086;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3087;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3088;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3089;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3090;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3091;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3092;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3093;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3094;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3095;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3096;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3097;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3098;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3099;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3100;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3101;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3102;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3103;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3104;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3105;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3106;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3107;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3108;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3109;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3110;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3111;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3112;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3113;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3114;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3115;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3116;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3117;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3118;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3119;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3120;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3121;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3122;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3123;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3124;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3125;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3126;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3127;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3128;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3129;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3130;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3131;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3132;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3133;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3134;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3135;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3136;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3137;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3138;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3139;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3140;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3141;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3142;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3143;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144;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145;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3146;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3147;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148;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3149;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3150;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3151;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3152;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3153;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3154;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3155;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3156;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3157;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3158;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3159;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3160;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3161;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3162;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3163;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3164;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3165;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3166;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3167;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3168;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3169;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3170;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3171;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3172;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3173;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3174;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3175;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3176;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3177;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3178;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3179;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3180;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3181;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3182;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3183;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3184;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3185;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3186;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3187;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3188;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3189;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3190;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3191;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3192;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3193;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3194;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3195;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3196;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3197;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3198;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3199;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3200;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3201;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3202;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3203;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3204;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3205;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3206;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3207;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3208;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3209;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3210;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3211;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3212;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3213;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3214;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3215;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3216;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3217;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3218;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3219;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3220;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3221;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3222;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3223;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3224;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3225;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3226;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3227;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3228;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3229;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3230;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3231;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3232;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3233;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3234;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3235;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3236;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3237;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3238;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3239;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3240;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3241;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3242;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3243;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3244;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3245;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3246;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3247;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3248;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3249;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3250;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3251;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3252;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3253;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3254;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3255;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3256;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3257;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3258;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3259;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3260;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3261;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3262;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3263;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3264;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3265;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3266;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3267;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3268;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3269;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3270;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3271;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3272;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3273;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3274;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3275;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3276;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3277;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3278;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3279;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3280;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3281;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3282;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3283;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3284;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3285;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3286;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3287;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3288;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3289;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3290;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3291;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3292;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3293;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3294;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3295;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3296;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3297;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3298;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3299;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3300;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3301;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3302;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3303;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3304;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3305;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3306;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3307;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3308;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3309;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3310;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3311;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3312;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3313;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3314;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3315;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3316;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3317;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3318;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3319;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3320;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3321;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3322;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3323;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3324;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3325;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3326;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3327;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3328;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3329;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3330;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3331;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3332;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3333;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3334;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3335;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3336;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3337;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3338;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3339;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3340;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3341;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3342;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3343;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3344;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3345;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3346;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3347;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3348;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3349;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3350;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3351;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3352;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3353;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3354;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3355;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3356;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3357;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3358;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3359;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3360;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3361;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3362;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3363;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3364;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3365;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3366;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3367;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3368;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3369;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3370;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3371;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3372;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3373;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3374;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3375;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3376;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3377;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3378;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3379;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3380;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3381;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3382;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3383;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3384;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3385;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3386;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3387;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3388;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3389;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3390;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3391;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3392;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3393;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3394;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3395;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3396;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3397;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3398;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3399;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3400;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3401;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3402;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403;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404;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3795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idx="15"/>
          </p:nvPr>
        </p:nvSpPr>
        <p:spPr>
          <a:xfrm>
            <a:off x="240725" y="645129"/>
            <a:ext cx="796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Tourism in Egypt</a:t>
            </a:r>
            <a:endParaRPr dirty="0"/>
          </a:p>
        </p:txBody>
      </p:sp>
      <p:sp>
        <p:nvSpPr>
          <p:cNvPr id="5" name="Subtitle 4">
            <a:extLst>
              <a:ext uri="{FF2B5EF4-FFF2-40B4-BE49-F238E27FC236}">
                <a16:creationId xmlns:a16="http://schemas.microsoft.com/office/drawing/2014/main" id="{CEC590AE-27FE-4038-88A0-84D6FBAD3F80}"/>
              </a:ext>
            </a:extLst>
          </p:cNvPr>
          <p:cNvSpPr>
            <a:spLocks noGrp="1"/>
          </p:cNvSpPr>
          <p:nvPr>
            <p:ph type="subTitle" idx="1"/>
          </p:nvPr>
        </p:nvSpPr>
        <p:spPr>
          <a:xfrm>
            <a:off x="145032" y="1437654"/>
            <a:ext cx="5736880" cy="3851706"/>
          </a:xfrm>
        </p:spPr>
        <p:txBody>
          <a:bodyPr/>
          <a:lstStyle/>
          <a:p>
            <a:pPr marL="152400" indent="0" algn="just">
              <a:spcBef>
                <a:spcPts val="1600"/>
              </a:spcBef>
            </a:pPr>
            <a:r>
              <a:rPr lang="en-US" sz="1500" dirty="0"/>
              <a:t>-Egypt has all the ingredients that made it a distinguished and wonderful tourist country, as it possesses a large number of monuments, as the city of Luxor alone contains more than two-thirds of the world’s monuments. And pure fresh water, and it also contains Pharaonic monuments that have no parallel in the whole world. It also contains Islamic and Coptic antiquities, in addition to its moderate atmosphere in summer and winter.</a:t>
            </a:r>
            <a:endParaRPr lang="en-US" sz="1600" dirty="0"/>
          </a:p>
          <a:p>
            <a:pPr marL="152400" indent="0" algn="just">
              <a:lnSpc>
                <a:spcPct val="100000"/>
              </a:lnSpc>
              <a:spcBef>
                <a:spcPts val="1600"/>
              </a:spcBef>
              <a:buClr>
                <a:schemeClr val="dk1"/>
              </a:buClr>
              <a:buNone/>
            </a:pPr>
            <a:r>
              <a:rPr lang="en-US" sz="1500" dirty="0"/>
              <a:t>-Tourism is one of the main sectors which Egyptian income  depends on ,So we are in need of make it  easier for tourists to make a reservation online  specially</a:t>
            </a:r>
            <a:r>
              <a:rPr lang="ar-EG" sz="1500" dirty="0"/>
              <a:t> </a:t>
            </a:r>
            <a:r>
              <a:rPr lang="en-US" sz="1500" dirty="0"/>
              <a:t>in covid-19 situation.</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580" y="0"/>
            <a:ext cx="2756420" cy="3851706"/>
          </a:xfrm>
          <a:prstGeom prst="rect">
            <a:avLst/>
          </a:prstGeom>
          <a:effectLst>
            <a:glow rad="139700">
              <a:schemeClr val="accent2">
                <a:satMod val="175000"/>
                <a:alpha val="40000"/>
              </a:schemeClr>
            </a:glow>
            <a:reflection blurRad="6350" stA="52000" endA="300" endPos="3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3">
            <a:extLst>
              <a:ext uri="{FF2B5EF4-FFF2-40B4-BE49-F238E27FC236}">
                <a16:creationId xmlns:a16="http://schemas.microsoft.com/office/drawing/2014/main" id="{8630B020-52DB-482B-ACFB-CE7E5C5FAC33}"/>
              </a:ext>
            </a:extLst>
          </p:cNvPr>
          <p:cNvSpPr txBox="1">
            <a:spLocks/>
          </p:cNvSpPr>
          <p:nvPr/>
        </p:nvSpPr>
        <p:spPr>
          <a:xfrm>
            <a:off x="320583" y="468532"/>
            <a:ext cx="7968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000"/>
              <a:buFont typeface="Just Another Hand"/>
              <a:buNone/>
              <a:defRPr sz="4000" b="0" i="0" u="none" strike="noStrike" cap="none">
                <a:solidFill>
                  <a:schemeClr val="accent1"/>
                </a:solidFill>
                <a:latin typeface="Just Another Hand"/>
                <a:ea typeface="Just Another Hand"/>
                <a:cs typeface="Just Another Hand"/>
                <a:sym typeface="Just Another Hand"/>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dirty="0"/>
              <a:t>Problem statement</a:t>
            </a:r>
          </a:p>
        </p:txBody>
      </p:sp>
      <p:sp>
        <p:nvSpPr>
          <p:cNvPr id="19" name="TextBox 18">
            <a:extLst>
              <a:ext uri="{FF2B5EF4-FFF2-40B4-BE49-F238E27FC236}">
                <a16:creationId xmlns:a16="http://schemas.microsoft.com/office/drawing/2014/main" id="{0FFDA1ED-1997-4D14-A60C-5B09D07064CB}"/>
              </a:ext>
            </a:extLst>
          </p:cNvPr>
          <p:cNvSpPr txBox="1"/>
          <p:nvPr/>
        </p:nvSpPr>
        <p:spPr>
          <a:xfrm>
            <a:off x="320583" y="1530853"/>
            <a:ext cx="8695826" cy="3165547"/>
          </a:xfrm>
          <a:prstGeom prst="rect">
            <a:avLst/>
          </a:prstGeom>
          <a:noFill/>
        </p:spPr>
        <p:txBody>
          <a:bodyPr wrap="square" anchor="ctr">
            <a:spAutoFit/>
          </a:bodyPr>
          <a:lstStyle/>
          <a:p>
            <a:pPr algn="just"/>
            <a:r>
              <a:rPr lang="en-US" sz="1500" b="0" i="0" u="none" strike="noStrike" baseline="0" dirty="0">
                <a:solidFill>
                  <a:srgbClr val="000000"/>
                </a:solidFill>
                <a:latin typeface="Lato"/>
              </a:rPr>
              <a:t>-Due to the spread of Covid 19, the tourism sector has been affected greatly, which has negatively </a:t>
            </a:r>
            <a:endParaRPr lang="en-US" sz="1500" dirty="0">
              <a:latin typeface="Lato"/>
            </a:endParaRPr>
          </a:p>
          <a:p>
            <a:pPr algn="just"/>
            <a:r>
              <a:rPr lang="en-US" sz="1500" b="0" i="0" u="none" strike="noStrike" dirty="0">
                <a:solidFill>
                  <a:srgbClr val="000000"/>
                </a:solidFill>
                <a:latin typeface="Lato"/>
              </a:rPr>
              <a:t>  </a:t>
            </a:r>
            <a:r>
              <a:rPr lang="en-US" sz="1500" b="0" i="0" u="none" strike="noStrike" baseline="0" dirty="0">
                <a:solidFill>
                  <a:srgbClr val="000000"/>
                </a:solidFill>
                <a:latin typeface="Lato"/>
              </a:rPr>
              <a:t>affected the Egyptian economy, and for this our goal of the project is to promote tourism in a safe </a:t>
            </a:r>
          </a:p>
          <a:p>
            <a:pPr algn="just"/>
            <a:r>
              <a:rPr lang="en-US" sz="1500" dirty="0">
                <a:latin typeface="Lato"/>
              </a:rPr>
              <a:t>  </a:t>
            </a:r>
            <a:r>
              <a:rPr lang="en-US" sz="1500" b="0" i="0" u="none" strike="noStrike" baseline="0" dirty="0">
                <a:solidFill>
                  <a:srgbClr val="000000"/>
                </a:solidFill>
                <a:latin typeface="Lato"/>
              </a:rPr>
              <a:t>way that does not increase the spread of the Corona virus and thus increase tourism activity again </a:t>
            </a:r>
          </a:p>
          <a:p>
            <a:pPr algn="just"/>
            <a:r>
              <a:rPr lang="en-US" sz="1500" dirty="0">
                <a:latin typeface="Lato"/>
              </a:rPr>
              <a:t>  </a:t>
            </a:r>
            <a:r>
              <a:rPr lang="en-US" sz="1500" b="0" i="0" u="none" strike="noStrike" baseline="0" dirty="0">
                <a:solidFill>
                  <a:srgbClr val="000000"/>
                </a:solidFill>
                <a:latin typeface="Lato"/>
              </a:rPr>
              <a:t>that will help Egypt economically.</a:t>
            </a:r>
          </a:p>
          <a:p>
            <a:pPr algn="just">
              <a:lnSpc>
                <a:spcPct val="200000"/>
              </a:lnSpc>
            </a:pPr>
            <a:r>
              <a:rPr lang="en-US" sz="1500" dirty="0">
                <a:latin typeface="Lato"/>
              </a:rPr>
              <a:t>-After searching we found that there’s no Egyptian website that provide a complete visit for tourists.</a:t>
            </a:r>
          </a:p>
          <a:p>
            <a:pPr algn="just">
              <a:lnSpc>
                <a:spcPct val="200000"/>
              </a:lnSpc>
            </a:pPr>
            <a:r>
              <a:rPr lang="en-US" sz="1500" dirty="0">
                <a:latin typeface="Lato"/>
              </a:rPr>
              <a:t>-We aim to comprised many features from different websites in one website that make it easy for </a:t>
            </a:r>
          </a:p>
          <a:p>
            <a:pPr algn="just"/>
            <a:r>
              <a:rPr lang="en-US" sz="1500" dirty="0">
                <a:latin typeface="Lato"/>
              </a:rPr>
              <a:t>  tourists to use it which lead to tourism Promotion.</a:t>
            </a:r>
          </a:p>
          <a:p>
            <a:pPr algn="just">
              <a:lnSpc>
                <a:spcPct val="200000"/>
              </a:lnSpc>
            </a:pPr>
            <a:r>
              <a:rPr lang="en-US" sz="1500" dirty="0">
                <a:latin typeface="Lato"/>
              </a:rPr>
              <a:t>-one of our main objectives is to use “OR” tools in analyzing and developing the project to apply </a:t>
            </a:r>
          </a:p>
          <a:p>
            <a:pPr algn="just"/>
            <a:r>
              <a:rPr lang="en-US" sz="1500" dirty="0">
                <a:latin typeface="Lato"/>
              </a:rPr>
              <a:t>  what we study in a real life application.</a:t>
            </a:r>
          </a:p>
          <a:p>
            <a:pPr algn="just">
              <a:lnSpc>
                <a:spcPct val="150000"/>
              </a:lnSpc>
            </a:pPr>
            <a:endParaRPr lang="en-US" sz="1500" dirty="0">
              <a:latin typeface="Lato"/>
            </a:endParaRPr>
          </a:p>
        </p:txBody>
      </p:sp>
    </p:spTree>
    <p:extLst>
      <p:ext uri="{BB962C8B-B14F-4D97-AF65-F5344CB8AC3E}">
        <p14:creationId xmlns:p14="http://schemas.microsoft.com/office/powerpoint/2010/main" val="230331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E359-088D-44EA-890F-AE8123134EA1}"/>
              </a:ext>
            </a:extLst>
          </p:cNvPr>
          <p:cNvSpPr>
            <a:spLocks noGrp="1"/>
          </p:cNvSpPr>
          <p:nvPr>
            <p:ph type="title"/>
          </p:nvPr>
        </p:nvSpPr>
        <p:spPr>
          <a:xfrm>
            <a:off x="587700" y="299882"/>
            <a:ext cx="7968600" cy="572700"/>
          </a:xfrm>
        </p:spPr>
        <p:txBody>
          <a:bodyPr/>
          <a:lstStyle/>
          <a:p>
            <a:r>
              <a:rPr lang="en-US" dirty="0"/>
              <a:t>Background</a:t>
            </a:r>
          </a:p>
        </p:txBody>
      </p:sp>
      <p:pic>
        <p:nvPicPr>
          <p:cNvPr id="8" name="Picture 7">
            <a:extLst>
              <a:ext uri="{FF2B5EF4-FFF2-40B4-BE49-F238E27FC236}">
                <a16:creationId xmlns:a16="http://schemas.microsoft.com/office/drawing/2014/main" id="{61347B43-2917-4514-908E-214FA7176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343" y="1461597"/>
            <a:ext cx="2382695" cy="565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5E270AC9-BE6F-479C-80E2-CF4CB876D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414" y="1406521"/>
            <a:ext cx="2671092" cy="572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CF5F0A1-7D96-4322-A9C1-AD8B6A0DF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43" y="2632586"/>
            <a:ext cx="2382695" cy="6391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5731" r="81236" b="70508"/>
          <a:stretch/>
        </p:blipFill>
        <p:spPr>
          <a:xfrm>
            <a:off x="5059414" y="2551973"/>
            <a:ext cx="2671092" cy="639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344" y="3763905"/>
            <a:ext cx="6998162" cy="934757"/>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5771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anning my Trip By Slidesgo">
  <a:themeElements>
    <a:clrScheme name="Simple Light">
      <a:dk1>
        <a:srgbClr val="000000"/>
      </a:dk1>
      <a:lt1>
        <a:srgbClr val="FFFFFF"/>
      </a:lt1>
      <a:dk2>
        <a:srgbClr val="D1750C"/>
      </a:dk2>
      <a:lt2>
        <a:srgbClr val="FFFFFF"/>
      </a:lt2>
      <a:accent1>
        <a:srgbClr val="D1750C"/>
      </a:accent1>
      <a:accent2>
        <a:srgbClr val="D1750C"/>
      </a:accent2>
      <a:accent3>
        <a:srgbClr val="F7C489"/>
      </a:accent3>
      <a:accent4>
        <a:srgbClr val="A57C54"/>
      </a:accent4>
      <a:accent5>
        <a:srgbClr val="795029"/>
      </a:accent5>
      <a:accent6>
        <a:srgbClr val="8B974A"/>
      </a:accent6>
      <a:hlink>
        <a:srgbClr val="A57C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1440</TotalTime>
  <Words>1378</Words>
  <Application>Microsoft Office PowerPoint</Application>
  <PresentationFormat>On-screen Show (16:9)</PresentationFormat>
  <Paragraphs>182</Paragraphs>
  <Slides>51</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Arial</vt:lpstr>
      <vt:lpstr>Calibri</vt:lpstr>
      <vt:lpstr>Calibri Light</vt:lpstr>
      <vt:lpstr>Cambria</vt:lpstr>
      <vt:lpstr>Just Another Hand</vt:lpstr>
      <vt:lpstr>Lato</vt:lpstr>
      <vt:lpstr>Montserrat</vt:lpstr>
      <vt:lpstr>Times New Roman</vt:lpstr>
      <vt:lpstr>Wingdings</vt:lpstr>
      <vt:lpstr>Planning my Trip By Slidesgo</vt:lpstr>
      <vt:lpstr>Office Theme</vt:lpstr>
      <vt:lpstr>PowerPoint Presentation</vt:lpstr>
      <vt:lpstr>Travel with  me in Egypt</vt:lpstr>
      <vt:lpstr>Project team members</vt:lpstr>
      <vt:lpstr>Agenda</vt:lpstr>
      <vt:lpstr>Agenda cont.</vt:lpstr>
      <vt:lpstr>Introduction</vt:lpstr>
      <vt:lpstr>Tourism in Egypt</vt:lpstr>
      <vt:lpstr>PowerPoint Presentation</vt:lpstr>
      <vt:lpstr>Background</vt:lpstr>
      <vt:lpstr>Problems with existing systems</vt:lpstr>
      <vt:lpstr>Website objectives conts.</vt:lpstr>
      <vt:lpstr>PowerPoint Presentation</vt:lpstr>
      <vt:lpstr>PowerPoint Presentation</vt:lpstr>
      <vt:lpstr>PowerPoint Presentation</vt:lpstr>
      <vt:lpstr>PowerPoint Presentation</vt:lpstr>
      <vt:lpstr>Collecting Users’ ratings of 10 random Places</vt:lpstr>
      <vt:lpstr>methodology</vt:lpstr>
      <vt:lpstr>Mathematical model conts.</vt:lpstr>
      <vt:lpstr>Mathematical model conts.</vt:lpstr>
      <vt:lpstr>Software system</vt:lpstr>
      <vt:lpstr>PowerPoint Presentation</vt:lpstr>
      <vt:lpstr>PowerPoint Presentation</vt:lpstr>
      <vt:lpstr>PowerPoint Presentation</vt:lpstr>
      <vt:lpstr>PowerPoint Presentation</vt:lpstr>
      <vt:lpstr>Software tools and programming languages</vt:lpstr>
      <vt:lpstr>Sequence of website flow</vt:lpstr>
      <vt:lpstr>User interface</vt:lpstr>
      <vt:lpstr>User interface</vt:lpstr>
      <vt:lpstr>User interface</vt:lpstr>
      <vt:lpstr>User interface</vt:lpstr>
      <vt:lpstr>User interface</vt:lpstr>
      <vt:lpstr>User interface</vt:lpstr>
      <vt:lpstr>PowerPoint Presentation</vt:lpstr>
      <vt:lpstr>Functions explanation and validation and running program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Preference map conts.</vt:lpstr>
      <vt:lpstr>Preference map conts.</vt:lpstr>
      <vt:lpstr>Preference map conts.</vt:lpstr>
      <vt:lpstr>Preference map for form</vt:lpstr>
      <vt:lpstr>Preference map for form conts.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MY TRIP</dc:title>
  <cp:lastModifiedBy>mohamed ahmed</cp:lastModifiedBy>
  <cp:revision>101</cp:revision>
  <dcterms:modified xsi:type="dcterms:W3CDTF">2021-07-30T18:55:36Z</dcterms:modified>
</cp:coreProperties>
</file>